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 id="2147484233" r:id="rId5"/>
  </p:sldMasterIdLst>
  <p:notesMasterIdLst>
    <p:notesMasterId r:id="rId18"/>
  </p:notesMasterIdLst>
  <p:handoutMasterIdLst>
    <p:handoutMasterId r:id="rId19"/>
  </p:handoutMasterIdLst>
  <p:sldIdLst>
    <p:sldId id="260" r:id="rId6"/>
    <p:sldId id="261" r:id="rId7"/>
    <p:sldId id="262" r:id="rId8"/>
    <p:sldId id="263" r:id="rId9"/>
    <p:sldId id="264" r:id="rId10"/>
    <p:sldId id="265" r:id="rId11"/>
    <p:sldId id="266" r:id="rId12"/>
    <p:sldId id="267" r:id="rId13"/>
    <p:sldId id="269" r:id="rId14"/>
    <p:sldId id="270" r:id="rId15"/>
    <p:sldId id="272" r:id="rId16"/>
    <p:sldId id="273" r:id="rId17"/>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a:srgbClr val="DA291C"/>
    <a:srgbClr val="959CA0"/>
    <a:srgbClr val="FE8A12"/>
    <a:srgbClr val="F4C65A"/>
    <a:srgbClr val="FFE2C4"/>
    <a:srgbClr val="FEC488"/>
    <a:srgbClr val="7FD1EF"/>
    <a:srgbClr val="A1D794"/>
    <a:srgbClr val="72C4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25BCA8-B6F8-4FA0-9EA8-47ED3CA82D4A}" v="202" dt="2021-01-28T20:17:16.1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053" autoAdjust="0"/>
  </p:normalViewPr>
  <p:slideViewPr>
    <p:cSldViewPr snapToGrid="0">
      <p:cViewPr varScale="1">
        <p:scale>
          <a:sx n="79" d="100"/>
          <a:sy n="79" d="100"/>
        </p:scale>
        <p:origin x="1014"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0" d="100"/>
          <a:sy n="90" d="100"/>
        </p:scale>
        <p:origin x="2568" y="-8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Quarrie, Jennifer" userId="ef0ff6f2-3299-4381-8b2d-672a459308e3" providerId="ADAL" clId="{7225BCA8-B6F8-4FA0-9EA8-47ED3CA82D4A}"/>
    <pc:docChg chg="undo custSel mod delSld modSld modNotesMaster modHandout">
      <pc:chgData name="McQuarrie, Jennifer" userId="ef0ff6f2-3299-4381-8b2d-672a459308e3" providerId="ADAL" clId="{7225BCA8-B6F8-4FA0-9EA8-47ED3CA82D4A}" dt="2021-01-28T20:17:16.181" v="1057"/>
      <pc:docMkLst>
        <pc:docMk/>
      </pc:docMkLst>
      <pc:sldChg chg="addSp delSp modSp modTransition modAnim modNotes">
        <pc:chgData name="McQuarrie, Jennifer" userId="ef0ff6f2-3299-4381-8b2d-672a459308e3" providerId="ADAL" clId="{7225BCA8-B6F8-4FA0-9EA8-47ED3CA82D4A}" dt="2021-01-28T14:41:32.801" v="676"/>
        <pc:sldMkLst>
          <pc:docMk/>
          <pc:sldMk cId="1393249240" sldId="260"/>
        </pc:sldMkLst>
        <pc:spChg chg="del">
          <ac:chgData name="McQuarrie, Jennifer" userId="ef0ff6f2-3299-4381-8b2d-672a459308e3" providerId="ADAL" clId="{7225BCA8-B6F8-4FA0-9EA8-47ED3CA82D4A}" dt="2021-01-28T13:30:08.016" v="405" actId="478"/>
          <ac:spMkLst>
            <pc:docMk/>
            <pc:sldMk cId="1393249240" sldId="260"/>
            <ac:spMk id="5" creationId="{00000000-0000-0000-0000-000000000000}"/>
          </ac:spMkLst>
        </pc:spChg>
        <pc:picChg chg="add del mod">
          <ac:chgData name="McQuarrie, Jennifer" userId="ef0ff6f2-3299-4381-8b2d-672a459308e3" providerId="ADAL" clId="{7225BCA8-B6F8-4FA0-9EA8-47ED3CA82D4A}" dt="2021-01-28T14:40:58.808" v="675"/>
          <ac:picMkLst>
            <pc:docMk/>
            <pc:sldMk cId="1393249240" sldId="260"/>
            <ac:picMk id="6" creationId="{4D436D35-E696-4E51-B6DD-8BB9001D71C5}"/>
          </ac:picMkLst>
        </pc:picChg>
        <pc:picChg chg="add mod">
          <ac:chgData name="McQuarrie, Jennifer" userId="ef0ff6f2-3299-4381-8b2d-672a459308e3" providerId="ADAL" clId="{7225BCA8-B6F8-4FA0-9EA8-47ED3CA82D4A}" dt="2021-01-28T14:41:32.801" v="676"/>
          <ac:picMkLst>
            <pc:docMk/>
            <pc:sldMk cId="1393249240" sldId="260"/>
            <ac:picMk id="7" creationId="{A11B2A9F-74F8-4FD9-AB6B-01724FBB1C85}"/>
          </ac:picMkLst>
        </pc:picChg>
      </pc:sldChg>
      <pc:sldChg chg="addSp delSp modSp modTransition modAnim modNotes">
        <pc:chgData name="McQuarrie, Jennifer" userId="ef0ff6f2-3299-4381-8b2d-672a459308e3" providerId="ADAL" clId="{7225BCA8-B6F8-4FA0-9EA8-47ED3CA82D4A}" dt="2021-01-28T14:44:27.869" v="681"/>
        <pc:sldMkLst>
          <pc:docMk/>
          <pc:sldMk cId="517872853" sldId="261"/>
        </pc:sldMkLst>
        <pc:spChg chg="mod">
          <ac:chgData name="McQuarrie, Jennifer" userId="ef0ff6f2-3299-4381-8b2d-672a459308e3" providerId="ADAL" clId="{7225BCA8-B6F8-4FA0-9EA8-47ED3CA82D4A}" dt="2021-01-27T17:51:01.394" v="28" actId="113"/>
          <ac:spMkLst>
            <pc:docMk/>
            <pc:sldMk cId="517872853" sldId="261"/>
            <ac:spMk id="4" creationId="{00000000-0000-0000-0000-000000000000}"/>
          </ac:spMkLst>
        </pc:spChg>
        <pc:picChg chg="add del mod">
          <ac:chgData name="McQuarrie, Jennifer" userId="ef0ff6f2-3299-4381-8b2d-672a459308e3" providerId="ADAL" clId="{7225BCA8-B6F8-4FA0-9EA8-47ED3CA82D4A}" dt="2021-01-28T14:42:30.048" v="678"/>
          <ac:picMkLst>
            <pc:docMk/>
            <pc:sldMk cId="517872853" sldId="261"/>
            <ac:picMk id="11" creationId="{A458A7D4-0B9A-41E0-ADC5-F9C5654FB0E2}"/>
          </ac:picMkLst>
        </pc:picChg>
        <pc:picChg chg="add del mod">
          <ac:chgData name="McQuarrie, Jennifer" userId="ef0ff6f2-3299-4381-8b2d-672a459308e3" providerId="ADAL" clId="{7225BCA8-B6F8-4FA0-9EA8-47ED3CA82D4A}" dt="2021-01-28T14:43:31.073" v="680"/>
          <ac:picMkLst>
            <pc:docMk/>
            <pc:sldMk cId="517872853" sldId="261"/>
            <ac:picMk id="12" creationId="{D805F92C-090A-420C-9406-4E722F103E0D}"/>
          </ac:picMkLst>
        </pc:picChg>
        <pc:picChg chg="add mod">
          <ac:chgData name="McQuarrie, Jennifer" userId="ef0ff6f2-3299-4381-8b2d-672a459308e3" providerId="ADAL" clId="{7225BCA8-B6F8-4FA0-9EA8-47ED3CA82D4A}" dt="2021-01-28T14:44:27.869" v="681"/>
          <ac:picMkLst>
            <pc:docMk/>
            <pc:sldMk cId="517872853" sldId="261"/>
            <ac:picMk id="13" creationId="{4ACD0200-2A8B-484E-887A-0BD31CBFB5B9}"/>
          </ac:picMkLst>
        </pc:picChg>
      </pc:sldChg>
      <pc:sldChg chg="addSp delSp modSp mod modTransition modClrScheme modAnim chgLayout modNotes modNotesTx">
        <pc:chgData name="McQuarrie, Jennifer" userId="ef0ff6f2-3299-4381-8b2d-672a459308e3" providerId="ADAL" clId="{7225BCA8-B6F8-4FA0-9EA8-47ED3CA82D4A}" dt="2021-01-28T14:53:04.994" v="709" actId="6549"/>
        <pc:sldMkLst>
          <pc:docMk/>
          <pc:sldMk cId="4157943738" sldId="262"/>
        </pc:sldMkLst>
        <pc:spChg chg="mod">
          <ac:chgData name="McQuarrie, Jennifer" userId="ef0ff6f2-3299-4381-8b2d-672a459308e3" providerId="ADAL" clId="{7225BCA8-B6F8-4FA0-9EA8-47ED3CA82D4A}" dt="2021-01-27T17:49:28.220" v="14" actId="26606"/>
          <ac:spMkLst>
            <pc:docMk/>
            <pc:sldMk cId="4157943738" sldId="262"/>
            <ac:spMk id="2" creationId="{00000000-0000-0000-0000-000000000000}"/>
          </ac:spMkLst>
        </pc:spChg>
        <pc:spChg chg="mod">
          <ac:chgData name="McQuarrie, Jennifer" userId="ef0ff6f2-3299-4381-8b2d-672a459308e3" providerId="ADAL" clId="{7225BCA8-B6F8-4FA0-9EA8-47ED3CA82D4A}" dt="2021-01-27T17:49:28.220" v="14" actId="26606"/>
          <ac:spMkLst>
            <pc:docMk/>
            <pc:sldMk cId="4157943738" sldId="262"/>
            <ac:spMk id="5" creationId="{00000000-0000-0000-0000-000000000000}"/>
          </ac:spMkLst>
        </pc:spChg>
        <pc:spChg chg="mod">
          <ac:chgData name="McQuarrie, Jennifer" userId="ef0ff6f2-3299-4381-8b2d-672a459308e3" providerId="ADAL" clId="{7225BCA8-B6F8-4FA0-9EA8-47ED3CA82D4A}" dt="2021-01-27T17:49:52.339" v="19" actId="20577"/>
          <ac:spMkLst>
            <pc:docMk/>
            <pc:sldMk cId="4157943738" sldId="262"/>
            <ac:spMk id="6" creationId="{00000000-0000-0000-0000-000000000000}"/>
          </ac:spMkLst>
        </pc:spChg>
        <pc:spChg chg="add del mod">
          <ac:chgData name="McQuarrie, Jennifer" userId="ef0ff6f2-3299-4381-8b2d-672a459308e3" providerId="ADAL" clId="{7225BCA8-B6F8-4FA0-9EA8-47ED3CA82D4A}" dt="2021-01-27T17:49:28.212" v="13" actId="26606"/>
          <ac:spMkLst>
            <pc:docMk/>
            <pc:sldMk cId="4157943738" sldId="262"/>
            <ac:spMk id="8" creationId="{5C1B93AB-D571-416E-8FC5-C7A3F2A4B4EB}"/>
          </ac:spMkLst>
        </pc:spChg>
        <pc:spChg chg="add del mod">
          <ac:chgData name="McQuarrie, Jennifer" userId="ef0ff6f2-3299-4381-8b2d-672a459308e3" providerId="ADAL" clId="{7225BCA8-B6F8-4FA0-9EA8-47ED3CA82D4A}" dt="2021-01-27T17:49:28.212" v="13" actId="26606"/>
          <ac:spMkLst>
            <pc:docMk/>
            <pc:sldMk cId="4157943738" sldId="262"/>
            <ac:spMk id="10" creationId="{179648B1-4337-4483-8CC4-0DDAABECE0E6}"/>
          </ac:spMkLst>
        </pc:spChg>
        <pc:spChg chg="add del mod">
          <ac:chgData name="McQuarrie, Jennifer" userId="ef0ff6f2-3299-4381-8b2d-672a459308e3" providerId="ADAL" clId="{7225BCA8-B6F8-4FA0-9EA8-47ED3CA82D4A}" dt="2021-01-27T17:49:09.787" v="1" actId="26606"/>
          <ac:spMkLst>
            <pc:docMk/>
            <pc:sldMk cId="4157943738" sldId="262"/>
            <ac:spMk id="11" creationId="{5C1B93AB-D571-416E-8FC5-C7A3F2A4B4EB}"/>
          </ac:spMkLst>
        </pc:spChg>
        <pc:spChg chg="add mod">
          <ac:chgData name="McQuarrie, Jennifer" userId="ef0ff6f2-3299-4381-8b2d-672a459308e3" providerId="ADAL" clId="{7225BCA8-B6F8-4FA0-9EA8-47ED3CA82D4A}" dt="2021-01-27T17:49:46.399" v="16" actId="20577"/>
          <ac:spMkLst>
            <pc:docMk/>
            <pc:sldMk cId="4157943738" sldId="262"/>
            <ac:spMk id="12" creationId="{C28FCB5A-CADE-425E-92E9-22F5E0F00866}"/>
          </ac:spMkLst>
        </pc:spChg>
        <pc:spChg chg="add del mod">
          <ac:chgData name="McQuarrie, Jennifer" userId="ef0ff6f2-3299-4381-8b2d-672a459308e3" providerId="ADAL" clId="{7225BCA8-B6F8-4FA0-9EA8-47ED3CA82D4A}" dt="2021-01-27T17:49:09.787" v="1" actId="26606"/>
          <ac:spMkLst>
            <pc:docMk/>
            <pc:sldMk cId="4157943738" sldId="262"/>
            <ac:spMk id="13" creationId="{179648B1-4337-4483-8CC4-0DDAABECE0E6}"/>
          </ac:spMkLst>
        </pc:spChg>
        <pc:spChg chg="add mod">
          <ac:chgData name="McQuarrie, Jennifer" userId="ef0ff6f2-3299-4381-8b2d-672a459308e3" providerId="ADAL" clId="{7225BCA8-B6F8-4FA0-9EA8-47ED3CA82D4A}" dt="2021-01-27T17:50:09.384" v="26" actId="20577"/>
          <ac:spMkLst>
            <pc:docMk/>
            <pc:sldMk cId="4157943738" sldId="262"/>
            <ac:spMk id="14" creationId="{C49ECDD7-3063-47C3-944D-4794101F9CBE}"/>
          </ac:spMkLst>
        </pc:spChg>
        <pc:spChg chg="add del mod">
          <ac:chgData name="McQuarrie, Jennifer" userId="ef0ff6f2-3299-4381-8b2d-672a459308e3" providerId="ADAL" clId="{7225BCA8-B6F8-4FA0-9EA8-47ED3CA82D4A}" dt="2021-01-27T17:49:12.483" v="3" actId="26606"/>
          <ac:spMkLst>
            <pc:docMk/>
            <pc:sldMk cId="4157943738" sldId="262"/>
            <ac:spMk id="15" creationId="{5EFCF825-C14A-451A-BE4E-B2B1EFB2B591}"/>
          </ac:spMkLst>
        </pc:spChg>
        <pc:spChg chg="add del mod">
          <ac:chgData name="McQuarrie, Jennifer" userId="ef0ff6f2-3299-4381-8b2d-672a459308e3" providerId="ADAL" clId="{7225BCA8-B6F8-4FA0-9EA8-47ED3CA82D4A}" dt="2021-01-27T17:49:19.679" v="5" actId="26606"/>
          <ac:spMkLst>
            <pc:docMk/>
            <pc:sldMk cId="4157943738" sldId="262"/>
            <ac:spMk id="17" creationId="{C28FCB5A-CADE-425E-92E9-22F5E0F00866}"/>
          </ac:spMkLst>
        </pc:spChg>
        <pc:spChg chg="add del mod">
          <ac:chgData name="McQuarrie, Jennifer" userId="ef0ff6f2-3299-4381-8b2d-672a459308e3" providerId="ADAL" clId="{7225BCA8-B6F8-4FA0-9EA8-47ED3CA82D4A}" dt="2021-01-27T17:49:19.679" v="5" actId="26606"/>
          <ac:spMkLst>
            <pc:docMk/>
            <pc:sldMk cId="4157943738" sldId="262"/>
            <ac:spMk id="18" creationId="{C49ECDD7-3063-47C3-944D-4794101F9CBE}"/>
          </ac:spMkLst>
        </pc:spChg>
        <pc:spChg chg="add del mod">
          <ac:chgData name="McQuarrie, Jennifer" userId="ef0ff6f2-3299-4381-8b2d-672a459308e3" providerId="ADAL" clId="{7225BCA8-B6F8-4FA0-9EA8-47ED3CA82D4A}" dt="2021-01-27T17:49:21.615" v="7" actId="26606"/>
          <ac:spMkLst>
            <pc:docMk/>
            <pc:sldMk cId="4157943738" sldId="262"/>
            <ac:spMk id="20" creationId="{5EFCF825-C14A-451A-BE4E-B2B1EFB2B591}"/>
          </ac:spMkLst>
        </pc:spChg>
        <pc:spChg chg="add del mod">
          <ac:chgData name="McQuarrie, Jennifer" userId="ef0ff6f2-3299-4381-8b2d-672a459308e3" providerId="ADAL" clId="{7225BCA8-B6F8-4FA0-9EA8-47ED3CA82D4A}" dt="2021-01-27T17:49:25.089" v="9" actId="26606"/>
          <ac:spMkLst>
            <pc:docMk/>
            <pc:sldMk cId="4157943738" sldId="262"/>
            <ac:spMk id="22" creationId="{5C1B93AB-D571-416E-8FC5-C7A3F2A4B4EB}"/>
          </ac:spMkLst>
        </pc:spChg>
        <pc:spChg chg="add del mod">
          <ac:chgData name="McQuarrie, Jennifer" userId="ef0ff6f2-3299-4381-8b2d-672a459308e3" providerId="ADAL" clId="{7225BCA8-B6F8-4FA0-9EA8-47ED3CA82D4A}" dt="2021-01-27T17:49:25.089" v="9" actId="26606"/>
          <ac:spMkLst>
            <pc:docMk/>
            <pc:sldMk cId="4157943738" sldId="262"/>
            <ac:spMk id="23" creationId="{179648B1-4337-4483-8CC4-0DDAABECE0E6}"/>
          </ac:spMkLst>
        </pc:spChg>
        <pc:picChg chg="add del mod">
          <ac:chgData name="McQuarrie, Jennifer" userId="ef0ff6f2-3299-4381-8b2d-672a459308e3" providerId="ADAL" clId="{7225BCA8-B6F8-4FA0-9EA8-47ED3CA82D4A}" dt="2021-01-28T14:46:49.212" v="690"/>
          <ac:picMkLst>
            <pc:docMk/>
            <pc:sldMk cId="4157943738" sldId="262"/>
            <ac:picMk id="3" creationId="{1927AF19-2BB7-4D4A-AF25-674731156523}"/>
          </ac:picMkLst>
        </pc:picChg>
        <pc:picChg chg="add del mod">
          <ac:chgData name="McQuarrie, Jennifer" userId="ef0ff6f2-3299-4381-8b2d-672a459308e3" providerId="ADAL" clId="{7225BCA8-B6F8-4FA0-9EA8-47ED3CA82D4A}" dt="2021-01-28T14:49:30.698" v="692"/>
          <ac:picMkLst>
            <pc:docMk/>
            <pc:sldMk cId="4157943738" sldId="262"/>
            <ac:picMk id="4" creationId="{56A774A7-4E66-40BF-B7BF-43CA305498EE}"/>
          </ac:picMkLst>
        </pc:picChg>
        <pc:picChg chg="add del mod">
          <ac:chgData name="McQuarrie, Jennifer" userId="ef0ff6f2-3299-4381-8b2d-672a459308e3" providerId="ADAL" clId="{7225BCA8-B6F8-4FA0-9EA8-47ED3CA82D4A}" dt="2021-01-28T14:50:34.158" v="694"/>
          <ac:picMkLst>
            <pc:docMk/>
            <pc:sldMk cId="4157943738" sldId="262"/>
            <ac:picMk id="7" creationId="{8ED0A2BA-6E98-4ACE-8AE8-13181E884007}"/>
          </ac:picMkLst>
        </pc:picChg>
        <pc:picChg chg="add mod">
          <ac:chgData name="McQuarrie, Jennifer" userId="ef0ff6f2-3299-4381-8b2d-672a459308e3" providerId="ADAL" clId="{7225BCA8-B6F8-4FA0-9EA8-47ED3CA82D4A}" dt="2021-01-28T14:51:53.720" v="695"/>
          <ac:picMkLst>
            <pc:docMk/>
            <pc:sldMk cId="4157943738" sldId="262"/>
            <ac:picMk id="8" creationId="{BE338B9E-4644-4189-9EEA-372BEFB89AE6}"/>
          </ac:picMkLst>
        </pc:picChg>
      </pc:sldChg>
      <pc:sldChg chg="addSp delSp modSp delAnim modAnim modNotes modNotesTx">
        <pc:chgData name="McQuarrie, Jennifer" userId="ef0ff6f2-3299-4381-8b2d-672a459308e3" providerId="ADAL" clId="{7225BCA8-B6F8-4FA0-9EA8-47ED3CA82D4A}" dt="2021-01-28T14:56:59.901" v="715"/>
        <pc:sldMkLst>
          <pc:docMk/>
          <pc:sldMk cId="472587502" sldId="263"/>
        </pc:sldMkLst>
        <pc:spChg chg="mod">
          <ac:chgData name="McQuarrie, Jennifer" userId="ef0ff6f2-3299-4381-8b2d-672a459308e3" providerId="ADAL" clId="{7225BCA8-B6F8-4FA0-9EA8-47ED3CA82D4A}" dt="2021-01-28T13:30:25.272" v="406" actId="207"/>
          <ac:spMkLst>
            <pc:docMk/>
            <pc:sldMk cId="472587502" sldId="263"/>
            <ac:spMk id="4" creationId="{00000000-0000-0000-0000-000000000000}"/>
          </ac:spMkLst>
        </pc:spChg>
        <pc:spChg chg="del mod">
          <ac:chgData name="McQuarrie, Jennifer" userId="ef0ff6f2-3299-4381-8b2d-672a459308e3" providerId="ADAL" clId="{7225BCA8-B6F8-4FA0-9EA8-47ED3CA82D4A}" dt="2021-01-28T14:10:05.366" v="583" actId="478"/>
          <ac:spMkLst>
            <pc:docMk/>
            <pc:sldMk cId="472587502" sldId="263"/>
            <ac:spMk id="7" creationId="{00000000-0000-0000-0000-000000000000}"/>
          </ac:spMkLst>
        </pc:spChg>
        <pc:spChg chg="add del mod">
          <ac:chgData name="McQuarrie, Jennifer" userId="ef0ff6f2-3299-4381-8b2d-672a459308e3" providerId="ADAL" clId="{7225BCA8-B6F8-4FA0-9EA8-47ED3CA82D4A}" dt="2021-01-28T14:10:04.387" v="582" actId="478"/>
          <ac:spMkLst>
            <pc:docMk/>
            <pc:sldMk cId="472587502" sldId="263"/>
            <ac:spMk id="8" creationId="{D9E640B8-9B32-4C79-A82E-4675949D8F6A}"/>
          </ac:spMkLst>
        </pc:spChg>
        <pc:spChg chg="mod">
          <ac:chgData name="McQuarrie, Jennifer" userId="ef0ff6f2-3299-4381-8b2d-672a459308e3" providerId="ADAL" clId="{7225BCA8-B6F8-4FA0-9EA8-47ED3CA82D4A}" dt="2021-01-28T13:31:12.305" v="413" actId="164"/>
          <ac:spMkLst>
            <pc:docMk/>
            <pc:sldMk cId="472587502" sldId="263"/>
            <ac:spMk id="10" creationId="{00000000-0000-0000-0000-000000000000}"/>
          </ac:spMkLst>
        </pc:spChg>
        <pc:spChg chg="del mod">
          <ac:chgData name="McQuarrie, Jennifer" userId="ef0ff6f2-3299-4381-8b2d-672a459308e3" providerId="ADAL" clId="{7225BCA8-B6F8-4FA0-9EA8-47ED3CA82D4A}" dt="2021-01-28T14:10:41.214" v="588" actId="478"/>
          <ac:spMkLst>
            <pc:docMk/>
            <pc:sldMk cId="472587502" sldId="263"/>
            <ac:spMk id="11" creationId="{00000000-0000-0000-0000-000000000000}"/>
          </ac:spMkLst>
        </pc:spChg>
        <pc:spChg chg="del">
          <ac:chgData name="McQuarrie, Jennifer" userId="ef0ff6f2-3299-4381-8b2d-672a459308e3" providerId="ADAL" clId="{7225BCA8-B6F8-4FA0-9EA8-47ED3CA82D4A}" dt="2021-01-27T17:52:46.216" v="30" actId="478"/>
          <ac:spMkLst>
            <pc:docMk/>
            <pc:sldMk cId="472587502" sldId="263"/>
            <ac:spMk id="12" creationId="{00000000-0000-0000-0000-000000000000}"/>
          </ac:spMkLst>
        </pc:spChg>
        <pc:spChg chg="add mod topLvl">
          <ac:chgData name="McQuarrie, Jennifer" userId="ef0ff6f2-3299-4381-8b2d-672a459308e3" providerId="ADAL" clId="{7225BCA8-B6F8-4FA0-9EA8-47ED3CA82D4A}" dt="2021-01-28T14:55:02.174" v="711" actId="208"/>
          <ac:spMkLst>
            <pc:docMk/>
            <pc:sldMk cId="472587502" sldId="263"/>
            <ac:spMk id="16" creationId="{3617154E-7B1A-4018-B5FB-16F2798B4F8F}"/>
          </ac:spMkLst>
        </pc:spChg>
        <pc:spChg chg="add mod">
          <ac:chgData name="McQuarrie, Jennifer" userId="ef0ff6f2-3299-4381-8b2d-672a459308e3" providerId="ADAL" clId="{7225BCA8-B6F8-4FA0-9EA8-47ED3CA82D4A}" dt="2021-01-28T14:10:25.348" v="587" actId="14100"/>
          <ac:spMkLst>
            <pc:docMk/>
            <pc:sldMk cId="472587502" sldId="263"/>
            <ac:spMk id="18" creationId="{FFFB8ED8-F186-4250-A48D-815BE522EB22}"/>
          </ac:spMkLst>
        </pc:spChg>
        <pc:grpChg chg="add del mod ord">
          <ac:chgData name="McQuarrie, Jennifer" userId="ef0ff6f2-3299-4381-8b2d-672a459308e3" providerId="ADAL" clId="{7225BCA8-B6F8-4FA0-9EA8-47ED3CA82D4A}" dt="2021-01-28T14:09:45.572" v="576" actId="478"/>
          <ac:grpSpMkLst>
            <pc:docMk/>
            <pc:sldMk cId="472587502" sldId="263"/>
            <ac:grpSpMk id="3" creationId="{AAB12706-5AFA-40C1-ACDF-2FF722B7654E}"/>
          </ac:grpSpMkLst>
        </pc:grpChg>
        <pc:grpChg chg="add del mod">
          <ac:chgData name="McQuarrie, Jennifer" userId="ef0ff6f2-3299-4381-8b2d-672a459308e3" providerId="ADAL" clId="{7225BCA8-B6F8-4FA0-9EA8-47ED3CA82D4A}" dt="2021-01-28T14:54:51.332" v="710" actId="165"/>
          <ac:grpSpMkLst>
            <pc:docMk/>
            <pc:sldMk cId="472587502" sldId="263"/>
            <ac:grpSpMk id="17" creationId="{F74CFFE8-D271-49A1-B619-E7A9A29EC336}"/>
          </ac:grpSpMkLst>
        </pc:grpChg>
        <pc:picChg chg="del">
          <ac:chgData name="McQuarrie, Jennifer" userId="ef0ff6f2-3299-4381-8b2d-672a459308e3" providerId="ADAL" clId="{7225BCA8-B6F8-4FA0-9EA8-47ED3CA82D4A}" dt="2021-01-27T17:52:44.359" v="29" actId="478"/>
          <ac:picMkLst>
            <pc:docMk/>
            <pc:sldMk cId="472587502" sldId="263"/>
            <ac:picMk id="3" creationId="{00000000-0000-0000-0000-000000000000}"/>
          </ac:picMkLst>
        </pc:picChg>
        <pc:picChg chg="del mod">
          <ac:chgData name="McQuarrie, Jennifer" userId="ef0ff6f2-3299-4381-8b2d-672a459308e3" providerId="ADAL" clId="{7225BCA8-B6F8-4FA0-9EA8-47ED3CA82D4A}" dt="2021-01-28T14:09:48.513" v="577" actId="478"/>
          <ac:picMkLst>
            <pc:docMk/>
            <pc:sldMk cId="472587502" sldId="263"/>
            <ac:picMk id="5" creationId="{00000000-0000-0000-0000-000000000000}"/>
          </ac:picMkLst>
        </pc:picChg>
        <pc:picChg chg="mod">
          <ac:chgData name="McQuarrie, Jennifer" userId="ef0ff6f2-3299-4381-8b2d-672a459308e3" providerId="ADAL" clId="{7225BCA8-B6F8-4FA0-9EA8-47ED3CA82D4A}" dt="2021-01-28T13:31:12.305" v="413" actId="164"/>
          <ac:picMkLst>
            <pc:docMk/>
            <pc:sldMk cId="472587502" sldId="263"/>
            <ac:picMk id="6" creationId="{00000000-0000-0000-0000-000000000000}"/>
          </ac:picMkLst>
        </pc:picChg>
        <pc:picChg chg="del mod">
          <ac:chgData name="McQuarrie, Jennifer" userId="ef0ff6f2-3299-4381-8b2d-672a459308e3" providerId="ADAL" clId="{7225BCA8-B6F8-4FA0-9EA8-47ED3CA82D4A}" dt="2021-01-28T14:09:42.507" v="575" actId="478"/>
          <ac:picMkLst>
            <pc:docMk/>
            <pc:sldMk cId="472587502" sldId="263"/>
            <ac:picMk id="9" creationId="{00000000-0000-0000-0000-000000000000}"/>
          </ac:picMkLst>
        </pc:picChg>
        <pc:picChg chg="add mod">
          <ac:chgData name="McQuarrie, Jennifer" userId="ef0ff6f2-3299-4381-8b2d-672a459308e3" providerId="ADAL" clId="{7225BCA8-B6F8-4FA0-9EA8-47ED3CA82D4A}" dt="2021-01-28T14:11:00.620" v="591" actId="208"/>
          <ac:picMkLst>
            <pc:docMk/>
            <pc:sldMk cId="472587502" sldId="263"/>
            <ac:picMk id="12" creationId="{C994FEEA-633E-43FD-B181-545107903BC5}"/>
          </ac:picMkLst>
        </pc:picChg>
        <pc:picChg chg="add mod">
          <ac:chgData name="McQuarrie, Jennifer" userId="ef0ff6f2-3299-4381-8b2d-672a459308e3" providerId="ADAL" clId="{7225BCA8-B6F8-4FA0-9EA8-47ED3CA82D4A}" dt="2021-01-28T14:11:03.772" v="592" actId="208"/>
          <ac:picMkLst>
            <pc:docMk/>
            <pc:sldMk cId="472587502" sldId="263"/>
            <ac:picMk id="14" creationId="{69263EAE-5518-40FE-B02D-BA85EA8C142B}"/>
          </ac:picMkLst>
        </pc:picChg>
        <pc:picChg chg="add mod topLvl">
          <ac:chgData name="McQuarrie, Jennifer" userId="ef0ff6f2-3299-4381-8b2d-672a459308e3" providerId="ADAL" clId="{7225BCA8-B6F8-4FA0-9EA8-47ED3CA82D4A}" dt="2021-01-28T14:54:51.332" v="710" actId="165"/>
          <ac:picMkLst>
            <pc:docMk/>
            <pc:sldMk cId="472587502" sldId="263"/>
            <ac:picMk id="15" creationId="{E500BD5A-CE03-4B1F-BB5D-38AF03A62649}"/>
          </ac:picMkLst>
        </pc:picChg>
        <pc:picChg chg="add mod">
          <ac:chgData name="McQuarrie, Jennifer" userId="ef0ff6f2-3299-4381-8b2d-672a459308e3" providerId="ADAL" clId="{7225BCA8-B6F8-4FA0-9EA8-47ED3CA82D4A}" dt="2021-01-28T14:56:59.901" v="715"/>
          <ac:picMkLst>
            <pc:docMk/>
            <pc:sldMk cId="472587502" sldId="263"/>
            <ac:picMk id="19" creationId="{AB990E18-636B-484F-91E8-ACC0BE295EAF}"/>
          </ac:picMkLst>
        </pc:picChg>
      </pc:sldChg>
      <pc:sldChg chg="addSp delSp modSp modTransition delAnim modAnim modNotes modNotesTx">
        <pc:chgData name="McQuarrie, Jennifer" userId="ef0ff6f2-3299-4381-8b2d-672a459308e3" providerId="ADAL" clId="{7225BCA8-B6F8-4FA0-9EA8-47ED3CA82D4A}" dt="2021-01-28T15:01:22.472" v="744"/>
        <pc:sldMkLst>
          <pc:docMk/>
          <pc:sldMk cId="2307259679" sldId="264"/>
        </pc:sldMkLst>
        <pc:spChg chg="mod">
          <ac:chgData name="McQuarrie, Jennifer" userId="ef0ff6f2-3299-4381-8b2d-672a459308e3" providerId="ADAL" clId="{7225BCA8-B6F8-4FA0-9EA8-47ED3CA82D4A}" dt="2021-01-27T18:00:32.606" v="91" actId="1035"/>
          <ac:spMkLst>
            <pc:docMk/>
            <pc:sldMk cId="2307259679" sldId="264"/>
            <ac:spMk id="2" creationId="{00000000-0000-0000-0000-000000000000}"/>
          </ac:spMkLst>
        </pc:spChg>
        <pc:spChg chg="mod">
          <ac:chgData name="McQuarrie, Jennifer" userId="ef0ff6f2-3299-4381-8b2d-672a459308e3" providerId="ADAL" clId="{7225BCA8-B6F8-4FA0-9EA8-47ED3CA82D4A}" dt="2021-01-27T18:00:32.606" v="91" actId="1035"/>
          <ac:spMkLst>
            <pc:docMk/>
            <pc:sldMk cId="2307259679" sldId="264"/>
            <ac:spMk id="4" creationId="{00000000-0000-0000-0000-000000000000}"/>
          </ac:spMkLst>
        </pc:spChg>
        <pc:spChg chg="add mod">
          <ac:chgData name="McQuarrie, Jennifer" userId="ef0ff6f2-3299-4381-8b2d-672a459308e3" providerId="ADAL" clId="{7225BCA8-B6F8-4FA0-9EA8-47ED3CA82D4A}" dt="2021-01-27T18:00:13.279" v="72" actId="207"/>
          <ac:spMkLst>
            <pc:docMk/>
            <pc:sldMk cId="2307259679" sldId="264"/>
            <ac:spMk id="8" creationId="{1A465A4C-DC73-43E9-8AED-43E91624CDA8}"/>
          </ac:spMkLst>
        </pc:spChg>
        <pc:picChg chg="add del mod">
          <ac:chgData name="McQuarrie, Jennifer" userId="ef0ff6f2-3299-4381-8b2d-672a459308e3" providerId="ADAL" clId="{7225BCA8-B6F8-4FA0-9EA8-47ED3CA82D4A}" dt="2021-01-28T14:58:36.159" v="717"/>
          <ac:picMkLst>
            <pc:docMk/>
            <pc:sldMk cId="2307259679" sldId="264"/>
            <ac:picMk id="9" creationId="{B73D6360-1413-45CF-9AD8-ED185D69DEA4}"/>
          </ac:picMkLst>
        </pc:picChg>
        <pc:picChg chg="add del mod">
          <ac:chgData name="McQuarrie, Jennifer" userId="ef0ff6f2-3299-4381-8b2d-672a459308e3" providerId="ADAL" clId="{7225BCA8-B6F8-4FA0-9EA8-47ED3CA82D4A}" dt="2021-01-28T15:00:43.171" v="743"/>
          <ac:picMkLst>
            <pc:docMk/>
            <pc:sldMk cId="2307259679" sldId="264"/>
            <ac:picMk id="11" creationId="{E4913270-9DE5-4BD5-A31A-7033AC11E795}"/>
          </ac:picMkLst>
        </pc:picChg>
        <pc:picChg chg="del">
          <ac:chgData name="McQuarrie, Jennifer" userId="ef0ff6f2-3299-4381-8b2d-672a459308e3" providerId="ADAL" clId="{7225BCA8-B6F8-4FA0-9EA8-47ED3CA82D4A}" dt="2021-01-27T17:56:42.857" v="34" actId="478"/>
          <ac:picMkLst>
            <pc:docMk/>
            <pc:sldMk cId="2307259679" sldId="264"/>
            <ac:picMk id="18" creationId="{00000000-0000-0000-0000-000000000000}"/>
          </ac:picMkLst>
        </pc:picChg>
        <pc:picChg chg="add mod">
          <ac:chgData name="McQuarrie, Jennifer" userId="ef0ff6f2-3299-4381-8b2d-672a459308e3" providerId="ADAL" clId="{7225BCA8-B6F8-4FA0-9EA8-47ED3CA82D4A}" dt="2021-01-28T15:01:22.472" v="744"/>
          <ac:picMkLst>
            <pc:docMk/>
            <pc:sldMk cId="2307259679" sldId="264"/>
            <ac:picMk id="18" creationId="{4828AF8B-FB06-48A1-BCE3-C568AB9D3215}"/>
          </ac:picMkLst>
        </pc:picChg>
      </pc:sldChg>
      <pc:sldChg chg="addSp delSp modSp modTransition delAnim modAnim modNotes modNotesTx">
        <pc:chgData name="McQuarrie, Jennifer" userId="ef0ff6f2-3299-4381-8b2d-672a459308e3" providerId="ADAL" clId="{7225BCA8-B6F8-4FA0-9EA8-47ED3CA82D4A}" dt="2021-01-28T19:58:14.265" v="1013" actId="20577"/>
        <pc:sldMkLst>
          <pc:docMk/>
          <pc:sldMk cId="1611024649" sldId="265"/>
        </pc:sldMkLst>
        <pc:spChg chg="mod">
          <ac:chgData name="McQuarrie, Jennifer" userId="ef0ff6f2-3299-4381-8b2d-672a459308e3" providerId="ADAL" clId="{7225BCA8-B6F8-4FA0-9EA8-47ED3CA82D4A}" dt="2021-01-27T18:00:51.337" v="112" actId="1035"/>
          <ac:spMkLst>
            <pc:docMk/>
            <pc:sldMk cId="1611024649" sldId="265"/>
            <ac:spMk id="2" creationId="{00000000-0000-0000-0000-000000000000}"/>
          </ac:spMkLst>
        </pc:spChg>
        <pc:spChg chg="add mod">
          <ac:chgData name="McQuarrie, Jennifer" userId="ef0ff6f2-3299-4381-8b2d-672a459308e3" providerId="ADAL" clId="{7225BCA8-B6F8-4FA0-9EA8-47ED3CA82D4A}" dt="2021-01-28T18:14:57.284" v="878" actId="1035"/>
          <ac:spMkLst>
            <pc:docMk/>
            <pc:sldMk cId="1611024649" sldId="265"/>
            <ac:spMk id="4" creationId="{6BB61891-6F82-4A64-A3EF-7B0676F49DC0}"/>
          </ac:spMkLst>
        </pc:spChg>
        <pc:spChg chg="del mod">
          <ac:chgData name="McQuarrie, Jennifer" userId="ef0ff6f2-3299-4381-8b2d-672a459308e3" providerId="ADAL" clId="{7225BCA8-B6F8-4FA0-9EA8-47ED3CA82D4A}" dt="2021-01-28T18:01:40.092" v="844" actId="478"/>
          <ac:spMkLst>
            <pc:docMk/>
            <pc:sldMk cId="1611024649" sldId="265"/>
            <ac:spMk id="7" creationId="{00000000-0000-0000-0000-000000000000}"/>
          </ac:spMkLst>
        </pc:spChg>
        <pc:spChg chg="mod">
          <ac:chgData name="McQuarrie, Jennifer" userId="ef0ff6f2-3299-4381-8b2d-672a459308e3" providerId="ADAL" clId="{7225BCA8-B6F8-4FA0-9EA8-47ED3CA82D4A}" dt="2021-01-28T15:22:03.465" v="766" actId="1076"/>
          <ac:spMkLst>
            <pc:docMk/>
            <pc:sldMk cId="1611024649" sldId="265"/>
            <ac:spMk id="8" creationId="{00000000-0000-0000-0000-000000000000}"/>
          </ac:spMkLst>
        </pc:spChg>
        <pc:spChg chg="add mod">
          <ac:chgData name="McQuarrie, Jennifer" userId="ef0ff6f2-3299-4381-8b2d-672a459308e3" providerId="ADAL" clId="{7225BCA8-B6F8-4FA0-9EA8-47ED3CA82D4A}" dt="2021-01-28T18:17:24.919" v="894" actId="164"/>
          <ac:spMkLst>
            <pc:docMk/>
            <pc:sldMk cId="1611024649" sldId="265"/>
            <ac:spMk id="9" creationId="{2F5FF135-A3B0-40D6-9876-1C34D5F25680}"/>
          </ac:spMkLst>
        </pc:spChg>
        <pc:spChg chg="del mod">
          <ac:chgData name="McQuarrie, Jennifer" userId="ef0ff6f2-3299-4381-8b2d-672a459308e3" providerId="ADAL" clId="{7225BCA8-B6F8-4FA0-9EA8-47ED3CA82D4A}" dt="2021-01-28T18:20:00.369" v="920" actId="478"/>
          <ac:spMkLst>
            <pc:docMk/>
            <pc:sldMk cId="1611024649" sldId="265"/>
            <ac:spMk id="11" creationId="{00000000-0000-0000-0000-000000000000}"/>
          </ac:spMkLst>
        </pc:spChg>
        <pc:spChg chg="add mod">
          <ac:chgData name="McQuarrie, Jennifer" userId="ef0ff6f2-3299-4381-8b2d-672a459308e3" providerId="ADAL" clId="{7225BCA8-B6F8-4FA0-9EA8-47ED3CA82D4A}" dt="2021-01-28T18:22:36.859" v="937" actId="164"/>
          <ac:spMkLst>
            <pc:docMk/>
            <pc:sldMk cId="1611024649" sldId="265"/>
            <ac:spMk id="12" creationId="{FBA3EA9C-ED49-49EE-8F5F-7DC55AC88FB3}"/>
          </ac:spMkLst>
        </pc:spChg>
        <pc:spChg chg="add mod">
          <ac:chgData name="McQuarrie, Jennifer" userId="ef0ff6f2-3299-4381-8b2d-672a459308e3" providerId="ADAL" clId="{7225BCA8-B6F8-4FA0-9EA8-47ED3CA82D4A}" dt="2021-01-28T18:28:17.981" v="979" actId="164"/>
          <ac:spMkLst>
            <pc:docMk/>
            <pc:sldMk cId="1611024649" sldId="265"/>
            <ac:spMk id="14" creationId="{31359A8A-73A9-4A9D-A4F7-BAC080E6964F}"/>
          </ac:spMkLst>
        </pc:spChg>
        <pc:spChg chg="del mod">
          <ac:chgData name="McQuarrie, Jennifer" userId="ef0ff6f2-3299-4381-8b2d-672a459308e3" providerId="ADAL" clId="{7225BCA8-B6F8-4FA0-9EA8-47ED3CA82D4A}" dt="2021-01-28T18:24:10.711" v="957" actId="478"/>
          <ac:spMkLst>
            <pc:docMk/>
            <pc:sldMk cId="1611024649" sldId="265"/>
            <ac:spMk id="24" creationId="{00000000-0000-0000-0000-000000000000}"/>
          </ac:spMkLst>
        </pc:spChg>
        <pc:spChg chg="del mod">
          <ac:chgData name="McQuarrie, Jennifer" userId="ef0ff6f2-3299-4381-8b2d-672a459308e3" providerId="ADAL" clId="{7225BCA8-B6F8-4FA0-9EA8-47ED3CA82D4A}" dt="2021-01-28T18:02:31.832" v="845" actId="478"/>
          <ac:spMkLst>
            <pc:docMk/>
            <pc:sldMk cId="1611024649" sldId="265"/>
            <ac:spMk id="26" creationId="{00000000-0000-0000-0000-000000000000}"/>
          </ac:spMkLst>
        </pc:spChg>
        <pc:spChg chg="del mod">
          <ac:chgData name="McQuarrie, Jennifer" userId="ef0ff6f2-3299-4381-8b2d-672a459308e3" providerId="ADAL" clId="{7225BCA8-B6F8-4FA0-9EA8-47ED3CA82D4A}" dt="2021-01-28T18:19:57.604" v="918" actId="478"/>
          <ac:spMkLst>
            <pc:docMk/>
            <pc:sldMk cId="1611024649" sldId="265"/>
            <ac:spMk id="29" creationId="{00000000-0000-0000-0000-000000000000}"/>
          </ac:spMkLst>
        </pc:spChg>
        <pc:spChg chg="del mod">
          <ac:chgData name="McQuarrie, Jennifer" userId="ef0ff6f2-3299-4381-8b2d-672a459308e3" providerId="ADAL" clId="{7225BCA8-B6F8-4FA0-9EA8-47ED3CA82D4A}" dt="2021-01-28T18:02:40.169" v="846" actId="478"/>
          <ac:spMkLst>
            <pc:docMk/>
            <pc:sldMk cId="1611024649" sldId="265"/>
            <ac:spMk id="31" creationId="{00000000-0000-0000-0000-000000000000}"/>
          </ac:spMkLst>
        </pc:spChg>
        <pc:spChg chg="del mod">
          <ac:chgData name="McQuarrie, Jennifer" userId="ef0ff6f2-3299-4381-8b2d-672a459308e3" providerId="ADAL" clId="{7225BCA8-B6F8-4FA0-9EA8-47ED3CA82D4A}" dt="2021-01-28T18:19:59.133" v="919" actId="478"/>
          <ac:spMkLst>
            <pc:docMk/>
            <pc:sldMk cId="1611024649" sldId="265"/>
            <ac:spMk id="33" creationId="{00000000-0000-0000-0000-000000000000}"/>
          </ac:spMkLst>
        </pc:spChg>
        <pc:spChg chg="add del mod">
          <ac:chgData name="McQuarrie, Jennifer" userId="ef0ff6f2-3299-4381-8b2d-672a459308e3" providerId="ADAL" clId="{7225BCA8-B6F8-4FA0-9EA8-47ED3CA82D4A}" dt="2021-01-28T17:53:32.167" v="797" actId="478"/>
          <ac:spMkLst>
            <pc:docMk/>
            <pc:sldMk cId="1611024649" sldId="265"/>
            <ac:spMk id="34" creationId="{706EC98F-65C9-438C-ABCE-30256782A8CA}"/>
          </ac:spMkLst>
        </pc:spChg>
        <pc:spChg chg="add mod">
          <ac:chgData name="McQuarrie, Jennifer" userId="ef0ff6f2-3299-4381-8b2d-672a459308e3" providerId="ADAL" clId="{7225BCA8-B6F8-4FA0-9EA8-47ED3CA82D4A}" dt="2021-01-28T18:15:50.907" v="884" actId="164"/>
          <ac:spMkLst>
            <pc:docMk/>
            <pc:sldMk cId="1611024649" sldId="265"/>
            <ac:spMk id="35" creationId="{A43D24DA-78BF-4E52-887A-319C59F68274}"/>
          </ac:spMkLst>
        </pc:spChg>
        <pc:spChg chg="add mod">
          <ac:chgData name="McQuarrie, Jennifer" userId="ef0ff6f2-3299-4381-8b2d-672a459308e3" providerId="ADAL" clId="{7225BCA8-B6F8-4FA0-9EA8-47ED3CA82D4A}" dt="2021-01-28T18:22:36.859" v="937" actId="164"/>
          <ac:spMkLst>
            <pc:docMk/>
            <pc:sldMk cId="1611024649" sldId="265"/>
            <ac:spMk id="36" creationId="{2CCCD5A9-579F-4E35-8049-2078397E2877}"/>
          </ac:spMkLst>
        </pc:spChg>
        <pc:grpChg chg="add mod">
          <ac:chgData name="McQuarrie, Jennifer" userId="ef0ff6f2-3299-4381-8b2d-672a459308e3" providerId="ADAL" clId="{7225BCA8-B6F8-4FA0-9EA8-47ED3CA82D4A}" dt="2021-01-28T18:15:50.907" v="884" actId="164"/>
          <ac:grpSpMkLst>
            <pc:docMk/>
            <pc:sldMk cId="1611024649" sldId="265"/>
            <ac:grpSpMk id="5" creationId="{52AB3CA8-19F2-43A7-ACEE-4B9648DBCB87}"/>
          </ac:grpSpMkLst>
        </pc:grpChg>
        <pc:grpChg chg="add mod ord">
          <ac:chgData name="McQuarrie, Jennifer" userId="ef0ff6f2-3299-4381-8b2d-672a459308e3" providerId="ADAL" clId="{7225BCA8-B6F8-4FA0-9EA8-47ED3CA82D4A}" dt="2021-01-28T18:16:09.964" v="885" actId="167"/>
          <ac:grpSpMkLst>
            <pc:docMk/>
            <pc:sldMk cId="1611024649" sldId="265"/>
            <ac:grpSpMk id="6" creationId="{2BB1731A-D99F-45A4-B3B7-C3011083C571}"/>
          </ac:grpSpMkLst>
        </pc:grpChg>
        <pc:grpChg chg="add mod ord">
          <ac:chgData name="McQuarrie, Jennifer" userId="ef0ff6f2-3299-4381-8b2d-672a459308e3" providerId="ADAL" clId="{7225BCA8-B6F8-4FA0-9EA8-47ED3CA82D4A}" dt="2021-01-28T18:26:04.566" v="967" actId="1076"/>
          <ac:grpSpMkLst>
            <pc:docMk/>
            <pc:sldMk cId="1611024649" sldId="265"/>
            <ac:grpSpMk id="10" creationId="{CFEF87A1-BD02-41F9-BAEE-D1F4886A6997}"/>
          </ac:grpSpMkLst>
        </pc:grpChg>
        <pc:grpChg chg="add mod">
          <ac:chgData name="McQuarrie, Jennifer" userId="ef0ff6f2-3299-4381-8b2d-672a459308e3" providerId="ADAL" clId="{7225BCA8-B6F8-4FA0-9EA8-47ED3CA82D4A}" dt="2021-01-28T18:23:57.873" v="953" actId="1076"/>
          <ac:grpSpMkLst>
            <pc:docMk/>
            <pc:sldMk cId="1611024649" sldId="265"/>
            <ac:grpSpMk id="13" creationId="{5604170A-1877-44C8-B66F-273E25BF1F95}"/>
          </ac:grpSpMkLst>
        </pc:grpChg>
        <pc:grpChg chg="add mod">
          <ac:chgData name="McQuarrie, Jennifer" userId="ef0ff6f2-3299-4381-8b2d-672a459308e3" providerId="ADAL" clId="{7225BCA8-B6F8-4FA0-9EA8-47ED3CA82D4A}" dt="2021-01-28T18:28:17.981" v="979" actId="164"/>
          <ac:grpSpMkLst>
            <pc:docMk/>
            <pc:sldMk cId="1611024649" sldId="265"/>
            <ac:grpSpMk id="15" creationId="{B616BC57-A6AB-437E-B0CE-B314F5B58B7B}"/>
          </ac:grpSpMkLst>
        </pc:grpChg>
        <pc:picChg chg="add mod ord">
          <ac:chgData name="McQuarrie, Jennifer" userId="ef0ff6f2-3299-4381-8b2d-672a459308e3" providerId="ADAL" clId="{7225BCA8-B6F8-4FA0-9EA8-47ED3CA82D4A}" dt="2021-01-28T17:54:42.152" v="811" actId="164"/>
          <ac:picMkLst>
            <pc:docMk/>
            <pc:sldMk cId="1611024649" sldId="265"/>
            <ac:picMk id="3" creationId="{C7FBA286-563E-4295-8257-847DFA393A2F}"/>
          </ac:picMkLst>
        </pc:picChg>
        <pc:picChg chg="add del mod">
          <ac:chgData name="McQuarrie, Jennifer" userId="ef0ff6f2-3299-4381-8b2d-672a459308e3" providerId="ADAL" clId="{7225BCA8-B6F8-4FA0-9EA8-47ED3CA82D4A}" dt="2021-01-28T19:19:51.258" v="984"/>
          <ac:picMkLst>
            <pc:docMk/>
            <pc:sldMk cId="1611024649" sldId="265"/>
            <ac:picMk id="16" creationId="{E1BC2D6D-D7AE-4DE1-AF01-8E0A20FF2777}"/>
          </ac:picMkLst>
        </pc:picChg>
        <pc:picChg chg="del mod ord">
          <ac:chgData name="McQuarrie, Jennifer" userId="ef0ff6f2-3299-4381-8b2d-672a459308e3" providerId="ADAL" clId="{7225BCA8-B6F8-4FA0-9EA8-47ED3CA82D4A}" dt="2021-01-28T14:24:26.967" v="651" actId="478"/>
          <ac:picMkLst>
            <pc:docMk/>
            <pc:sldMk cId="1611024649" sldId="265"/>
            <ac:picMk id="18" creationId="{00000000-0000-0000-0000-000000000000}"/>
          </ac:picMkLst>
        </pc:picChg>
        <pc:picChg chg="add del mod">
          <ac:chgData name="McQuarrie, Jennifer" userId="ef0ff6f2-3299-4381-8b2d-672a459308e3" providerId="ADAL" clId="{7225BCA8-B6F8-4FA0-9EA8-47ED3CA82D4A}" dt="2021-01-28T19:21:17.602" v="986"/>
          <ac:picMkLst>
            <pc:docMk/>
            <pc:sldMk cId="1611024649" sldId="265"/>
            <ac:picMk id="19" creationId="{13198D07-BC72-4CAF-A764-18A093315515}"/>
          </ac:picMkLst>
        </pc:picChg>
        <pc:picChg chg="add del mod">
          <ac:chgData name="McQuarrie, Jennifer" userId="ef0ff6f2-3299-4381-8b2d-672a459308e3" providerId="ADAL" clId="{7225BCA8-B6F8-4FA0-9EA8-47ED3CA82D4A}" dt="2021-01-28T19:23:03.727" v="988"/>
          <ac:picMkLst>
            <pc:docMk/>
            <pc:sldMk cId="1611024649" sldId="265"/>
            <ac:picMk id="20" creationId="{B020BE12-6230-4858-9A62-0C57B427EB63}"/>
          </ac:picMkLst>
        </pc:picChg>
        <pc:picChg chg="del mod">
          <ac:chgData name="McQuarrie, Jennifer" userId="ef0ff6f2-3299-4381-8b2d-672a459308e3" providerId="ADAL" clId="{7225BCA8-B6F8-4FA0-9EA8-47ED3CA82D4A}" dt="2021-01-28T14:31:30.699" v="661" actId="478"/>
          <ac:picMkLst>
            <pc:docMk/>
            <pc:sldMk cId="1611024649" sldId="265"/>
            <ac:picMk id="21" creationId="{00000000-0000-0000-0000-000000000000}"/>
          </ac:picMkLst>
        </pc:picChg>
        <pc:picChg chg="mod ord">
          <ac:chgData name="McQuarrie, Jennifer" userId="ef0ff6f2-3299-4381-8b2d-672a459308e3" providerId="ADAL" clId="{7225BCA8-B6F8-4FA0-9EA8-47ED3CA82D4A}" dt="2021-01-28T18:22:36.859" v="937" actId="164"/>
          <ac:picMkLst>
            <pc:docMk/>
            <pc:sldMk cId="1611024649" sldId="265"/>
            <ac:picMk id="22" creationId="{00000000-0000-0000-0000-000000000000}"/>
          </ac:picMkLst>
        </pc:picChg>
        <pc:picChg chg="mod ord">
          <ac:chgData name="McQuarrie, Jennifer" userId="ef0ff6f2-3299-4381-8b2d-672a459308e3" providerId="ADAL" clId="{7225BCA8-B6F8-4FA0-9EA8-47ED3CA82D4A}" dt="2021-01-28T18:26:00.543" v="966" actId="1076"/>
          <ac:picMkLst>
            <pc:docMk/>
            <pc:sldMk cId="1611024649" sldId="265"/>
            <ac:picMk id="23" creationId="{00000000-0000-0000-0000-000000000000}"/>
          </ac:picMkLst>
        </pc:picChg>
        <pc:picChg chg="del mod ord">
          <ac:chgData name="McQuarrie, Jennifer" userId="ef0ff6f2-3299-4381-8b2d-672a459308e3" providerId="ADAL" clId="{7225BCA8-B6F8-4FA0-9EA8-47ED3CA82D4A}" dt="2021-01-28T18:13:46.082" v="870" actId="478"/>
          <ac:picMkLst>
            <pc:docMk/>
            <pc:sldMk cId="1611024649" sldId="265"/>
            <ac:picMk id="25" creationId="{00000000-0000-0000-0000-000000000000}"/>
          </ac:picMkLst>
        </pc:picChg>
        <pc:picChg chg="mod ord">
          <ac:chgData name="McQuarrie, Jennifer" userId="ef0ff6f2-3299-4381-8b2d-672a459308e3" providerId="ADAL" clId="{7225BCA8-B6F8-4FA0-9EA8-47ED3CA82D4A}" dt="2021-01-28T18:17:24.919" v="894" actId="164"/>
          <ac:picMkLst>
            <pc:docMk/>
            <pc:sldMk cId="1611024649" sldId="265"/>
            <ac:picMk id="27" creationId="{00000000-0000-0000-0000-000000000000}"/>
          </ac:picMkLst>
        </pc:picChg>
        <pc:picChg chg="del mod ord">
          <ac:chgData name="McQuarrie, Jennifer" userId="ef0ff6f2-3299-4381-8b2d-672a459308e3" providerId="ADAL" clId="{7225BCA8-B6F8-4FA0-9EA8-47ED3CA82D4A}" dt="2021-01-28T18:13:50.827" v="871" actId="478"/>
          <ac:picMkLst>
            <pc:docMk/>
            <pc:sldMk cId="1611024649" sldId="265"/>
            <ac:picMk id="28" creationId="{00000000-0000-0000-0000-000000000000}"/>
          </ac:picMkLst>
        </pc:picChg>
        <pc:picChg chg="mod ord">
          <ac:chgData name="McQuarrie, Jennifer" userId="ef0ff6f2-3299-4381-8b2d-672a459308e3" providerId="ADAL" clId="{7225BCA8-B6F8-4FA0-9EA8-47ED3CA82D4A}" dt="2021-01-28T18:28:17.981" v="979" actId="164"/>
          <ac:picMkLst>
            <pc:docMk/>
            <pc:sldMk cId="1611024649" sldId="265"/>
            <ac:picMk id="30" creationId="{00000000-0000-0000-0000-000000000000}"/>
          </ac:picMkLst>
        </pc:picChg>
        <pc:picChg chg="mod ord">
          <ac:chgData name="McQuarrie, Jennifer" userId="ef0ff6f2-3299-4381-8b2d-672a459308e3" providerId="ADAL" clId="{7225BCA8-B6F8-4FA0-9EA8-47ED3CA82D4A}" dt="2021-01-28T18:28:36.391" v="982" actId="166"/>
          <ac:picMkLst>
            <pc:docMk/>
            <pc:sldMk cId="1611024649" sldId="265"/>
            <ac:picMk id="32" creationId="{00000000-0000-0000-0000-000000000000}"/>
          </ac:picMkLst>
        </pc:picChg>
        <pc:picChg chg="add del mod">
          <ac:chgData name="McQuarrie, Jennifer" userId="ef0ff6f2-3299-4381-8b2d-672a459308e3" providerId="ADAL" clId="{7225BCA8-B6F8-4FA0-9EA8-47ED3CA82D4A}" dt="2021-01-28T19:23:25.909" v="990"/>
          <ac:picMkLst>
            <pc:docMk/>
            <pc:sldMk cId="1611024649" sldId="265"/>
            <ac:picMk id="37" creationId="{EBF9F371-F48F-4FAC-A349-A8DDB77827BD}"/>
          </ac:picMkLst>
        </pc:picChg>
        <pc:picChg chg="add del mod">
          <ac:chgData name="McQuarrie, Jennifer" userId="ef0ff6f2-3299-4381-8b2d-672a459308e3" providerId="ADAL" clId="{7225BCA8-B6F8-4FA0-9EA8-47ED3CA82D4A}" dt="2021-01-28T19:24:26.091" v="992"/>
          <ac:picMkLst>
            <pc:docMk/>
            <pc:sldMk cId="1611024649" sldId="265"/>
            <ac:picMk id="38" creationId="{59C250E9-0EA4-4D69-83E4-4CF90752AC37}"/>
          </ac:picMkLst>
        </pc:picChg>
        <pc:picChg chg="add mod">
          <ac:chgData name="McQuarrie, Jennifer" userId="ef0ff6f2-3299-4381-8b2d-672a459308e3" providerId="ADAL" clId="{7225BCA8-B6F8-4FA0-9EA8-47ED3CA82D4A}" dt="2021-01-28T19:26:08.701" v="993"/>
          <ac:picMkLst>
            <pc:docMk/>
            <pc:sldMk cId="1611024649" sldId="265"/>
            <ac:picMk id="39" creationId="{2BE158C9-D8ED-40BF-BB8C-2452B2E421F6}"/>
          </ac:picMkLst>
        </pc:picChg>
      </pc:sldChg>
      <pc:sldChg chg="addSp delSp modSp modTransition modAnim modNotes modNotesTx">
        <pc:chgData name="McQuarrie, Jennifer" userId="ef0ff6f2-3299-4381-8b2d-672a459308e3" providerId="ADAL" clId="{7225BCA8-B6F8-4FA0-9EA8-47ED3CA82D4A}" dt="2021-01-28T20:12:28.428" v="1039"/>
        <pc:sldMkLst>
          <pc:docMk/>
          <pc:sldMk cId="384194214" sldId="266"/>
        </pc:sldMkLst>
        <pc:spChg chg="mod">
          <ac:chgData name="McQuarrie, Jennifer" userId="ef0ff6f2-3299-4381-8b2d-672a459308e3" providerId="ADAL" clId="{7225BCA8-B6F8-4FA0-9EA8-47ED3CA82D4A}" dt="2021-01-27T18:06:56.398" v="302" actId="6549"/>
          <ac:spMkLst>
            <pc:docMk/>
            <pc:sldMk cId="384194214" sldId="266"/>
            <ac:spMk id="2" creationId="{00000000-0000-0000-0000-000000000000}"/>
          </ac:spMkLst>
        </pc:spChg>
        <pc:spChg chg="del mod topLvl">
          <ac:chgData name="McQuarrie, Jennifer" userId="ef0ff6f2-3299-4381-8b2d-672a459308e3" providerId="ADAL" clId="{7225BCA8-B6F8-4FA0-9EA8-47ED3CA82D4A}" dt="2021-01-28T14:15:30.739" v="610" actId="478"/>
          <ac:spMkLst>
            <pc:docMk/>
            <pc:sldMk cId="384194214" sldId="266"/>
            <ac:spMk id="3" creationId="{00000000-0000-0000-0000-000000000000}"/>
          </ac:spMkLst>
        </pc:spChg>
        <pc:spChg chg="add del mod">
          <ac:chgData name="McQuarrie, Jennifer" userId="ef0ff6f2-3299-4381-8b2d-672a459308e3" providerId="ADAL" clId="{7225BCA8-B6F8-4FA0-9EA8-47ED3CA82D4A}" dt="2021-01-27T18:03:21.131" v="122" actId="478"/>
          <ac:spMkLst>
            <pc:docMk/>
            <pc:sldMk cId="384194214" sldId="266"/>
            <ac:spMk id="5" creationId="{2F835921-9924-4EAB-A46D-416D3F728C0F}"/>
          </ac:spMkLst>
        </pc:spChg>
        <pc:spChg chg="mod ord topLvl">
          <ac:chgData name="McQuarrie, Jennifer" userId="ef0ff6f2-3299-4381-8b2d-672a459308e3" providerId="ADAL" clId="{7225BCA8-B6F8-4FA0-9EA8-47ED3CA82D4A}" dt="2021-01-28T14:15:15.971" v="607" actId="1076"/>
          <ac:spMkLst>
            <pc:docMk/>
            <pc:sldMk cId="384194214" sldId="266"/>
            <ac:spMk id="6" creationId="{00000000-0000-0000-0000-000000000000}"/>
          </ac:spMkLst>
        </pc:spChg>
        <pc:spChg chg="add mod">
          <ac:chgData name="McQuarrie, Jennifer" userId="ef0ff6f2-3299-4381-8b2d-672a459308e3" providerId="ADAL" clId="{7225BCA8-B6F8-4FA0-9EA8-47ED3CA82D4A}" dt="2021-01-27T18:06:44.400" v="274" actId="20577"/>
          <ac:spMkLst>
            <pc:docMk/>
            <pc:sldMk cId="384194214" sldId="266"/>
            <ac:spMk id="8" creationId="{1F49B7DA-26B6-45FD-AF23-48E4DB64BFEA}"/>
          </ac:spMkLst>
        </pc:spChg>
        <pc:spChg chg="add del mod">
          <ac:chgData name="McQuarrie, Jennifer" userId="ef0ff6f2-3299-4381-8b2d-672a459308e3" providerId="ADAL" clId="{7225BCA8-B6F8-4FA0-9EA8-47ED3CA82D4A}" dt="2021-01-27T18:07:43.400" v="332" actId="1076"/>
          <ac:spMkLst>
            <pc:docMk/>
            <pc:sldMk cId="384194214" sldId="266"/>
            <ac:spMk id="10" creationId="{CDA44E03-1DED-4778-9CD6-B3968A5A8FA3}"/>
          </ac:spMkLst>
        </pc:spChg>
        <pc:spChg chg="add del mod">
          <ac:chgData name="McQuarrie, Jennifer" userId="ef0ff6f2-3299-4381-8b2d-672a459308e3" providerId="ADAL" clId="{7225BCA8-B6F8-4FA0-9EA8-47ED3CA82D4A}" dt="2021-01-28T14:15:34.431" v="611" actId="478"/>
          <ac:spMkLst>
            <pc:docMk/>
            <pc:sldMk cId="384194214" sldId="266"/>
            <ac:spMk id="12" creationId="{A356A2B9-E269-4E1D-BD50-AC2D0C711630}"/>
          </ac:spMkLst>
        </pc:spChg>
        <pc:spChg chg="add mod">
          <ac:chgData name="McQuarrie, Jennifer" userId="ef0ff6f2-3299-4381-8b2d-672a459308e3" providerId="ADAL" clId="{7225BCA8-B6F8-4FA0-9EA8-47ED3CA82D4A}" dt="2021-01-28T14:16:58.621" v="613" actId="1076"/>
          <ac:spMkLst>
            <pc:docMk/>
            <pc:sldMk cId="384194214" sldId="266"/>
            <ac:spMk id="13" creationId="{EA7E5FD7-F0C6-4C32-B63C-52FCC05C2F86}"/>
          </ac:spMkLst>
        </pc:spChg>
        <pc:spChg chg="add mod">
          <ac:chgData name="McQuarrie, Jennifer" userId="ef0ff6f2-3299-4381-8b2d-672a459308e3" providerId="ADAL" clId="{7225BCA8-B6F8-4FA0-9EA8-47ED3CA82D4A}" dt="2021-01-28T14:19:38.041" v="621" actId="1076"/>
          <ac:spMkLst>
            <pc:docMk/>
            <pc:sldMk cId="384194214" sldId="266"/>
            <ac:spMk id="14" creationId="{63EC41BB-850A-44B5-91A9-C5843E8BD1DA}"/>
          </ac:spMkLst>
        </pc:spChg>
        <pc:grpChg chg="add del mod">
          <ac:chgData name="McQuarrie, Jennifer" userId="ef0ff6f2-3299-4381-8b2d-672a459308e3" providerId="ADAL" clId="{7225BCA8-B6F8-4FA0-9EA8-47ED3CA82D4A}" dt="2021-01-28T14:14:32.350" v="596" actId="165"/>
          <ac:grpSpMkLst>
            <pc:docMk/>
            <pc:sldMk cId="384194214" sldId="266"/>
            <ac:grpSpMk id="11" creationId="{5C63A996-A8AF-426F-8AB8-51E4CFA0D919}"/>
          </ac:grpSpMkLst>
        </pc:grpChg>
        <pc:picChg chg="add mod">
          <ac:chgData name="McQuarrie, Jennifer" userId="ef0ff6f2-3299-4381-8b2d-672a459308e3" providerId="ADAL" clId="{7225BCA8-B6F8-4FA0-9EA8-47ED3CA82D4A}" dt="2021-01-28T14:15:04.863" v="604" actId="1076"/>
          <ac:picMkLst>
            <pc:docMk/>
            <pc:sldMk cId="384194214" sldId="266"/>
            <ac:picMk id="4" creationId="{58E06273-93EF-438A-95BB-27A765FD1D6E}"/>
          </ac:picMkLst>
        </pc:picChg>
        <pc:picChg chg="add del mod">
          <ac:chgData name="McQuarrie, Jennifer" userId="ef0ff6f2-3299-4381-8b2d-672a459308e3" providerId="ADAL" clId="{7225BCA8-B6F8-4FA0-9EA8-47ED3CA82D4A}" dt="2021-01-28T19:22:37.772" v="987"/>
          <ac:picMkLst>
            <pc:docMk/>
            <pc:sldMk cId="384194214" sldId="266"/>
            <ac:picMk id="5" creationId="{10FB5608-CE25-40C4-B6A2-364EDEF3CC9A}"/>
          </ac:picMkLst>
        </pc:picChg>
        <pc:picChg chg="del mod topLvl">
          <ac:chgData name="McQuarrie, Jennifer" userId="ef0ff6f2-3299-4381-8b2d-672a459308e3" providerId="ADAL" clId="{7225BCA8-B6F8-4FA0-9EA8-47ED3CA82D4A}" dt="2021-01-28T14:14:52.221" v="600" actId="478"/>
          <ac:picMkLst>
            <pc:docMk/>
            <pc:sldMk cId="384194214" sldId="266"/>
            <ac:picMk id="9" creationId="{00000000-0000-0000-0000-000000000000}"/>
          </ac:picMkLst>
        </pc:picChg>
        <pc:picChg chg="add del mod">
          <ac:chgData name="McQuarrie, Jennifer" userId="ef0ff6f2-3299-4381-8b2d-672a459308e3" providerId="ADAL" clId="{7225BCA8-B6F8-4FA0-9EA8-47ED3CA82D4A}" dt="2021-01-28T20:04:28.474" v="1014"/>
          <ac:picMkLst>
            <pc:docMk/>
            <pc:sldMk cId="384194214" sldId="266"/>
            <ac:picMk id="15" creationId="{58C52CFB-4323-4A5F-B025-559896646E78}"/>
          </ac:picMkLst>
        </pc:picChg>
        <pc:picChg chg="add del mod">
          <ac:chgData name="McQuarrie, Jennifer" userId="ef0ff6f2-3299-4381-8b2d-672a459308e3" providerId="ADAL" clId="{7225BCA8-B6F8-4FA0-9EA8-47ED3CA82D4A}" dt="2021-01-28T20:05:14.550" v="1016"/>
          <ac:picMkLst>
            <pc:docMk/>
            <pc:sldMk cId="384194214" sldId="266"/>
            <ac:picMk id="16" creationId="{D9BDD92B-268E-4E44-98B0-104B7FF47392}"/>
          </ac:picMkLst>
        </pc:picChg>
        <pc:picChg chg="add del mod">
          <ac:chgData name="McQuarrie, Jennifer" userId="ef0ff6f2-3299-4381-8b2d-672a459308e3" providerId="ADAL" clId="{7225BCA8-B6F8-4FA0-9EA8-47ED3CA82D4A}" dt="2021-01-28T20:06:39.403" v="1018"/>
          <ac:picMkLst>
            <pc:docMk/>
            <pc:sldMk cId="384194214" sldId="266"/>
            <ac:picMk id="17" creationId="{1486E059-05AB-4EB6-8E05-56A873DE7DED}"/>
          </ac:picMkLst>
        </pc:picChg>
        <pc:picChg chg="add del mod">
          <ac:chgData name="McQuarrie, Jennifer" userId="ef0ff6f2-3299-4381-8b2d-672a459308e3" providerId="ADAL" clId="{7225BCA8-B6F8-4FA0-9EA8-47ED3CA82D4A}" dt="2021-01-28T20:07:15.151" v="1020"/>
          <ac:picMkLst>
            <pc:docMk/>
            <pc:sldMk cId="384194214" sldId="266"/>
            <ac:picMk id="18" creationId="{9E600572-C02F-4D6C-BC73-F2AEF1AB82AA}"/>
          </ac:picMkLst>
        </pc:picChg>
        <pc:picChg chg="add del mod">
          <ac:chgData name="McQuarrie, Jennifer" userId="ef0ff6f2-3299-4381-8b2d-672a459308e3" providerId="ADAL" clId="{7225BCA8-B6F8-4FA0-9EA8-47ED3CA82D4A}" dt="2021-01-28T20:07:47.376" v="1022"/>
          <ac:picMkLst>
            <pc:docMk/>
            <pc:sldMk cId="384194214" sldId="266"/>
            <ac:picMk id="19" creationId="{62B3A1B7-63D0-4106-9E13-6DC86BF8DE1F}"/>
          </ac:picMkLst>
        </pc:picChg>
        <pc:picChg chg="add del mod">
          <ac:chgData name="McQuarrie, Jennifer" userId="ef0ff6f2-3299-4381-8b2d-672a459308e3" providerId="ADAL" clId="{7225BCA8-B6F8-4FA0-9EA8-47ED3CA82D4A}" dt="2021-01-28T20:10:49.858" v="1034"/>
          <ac:picMkLst>
            <pc:docMk/>
            <pc:sldMk cId="384194214" sldId="266"/>
            <ac:picMk id="20" creationId="{55C204B4-D85F-4F4A-8E38-B3F1A777C7E7}"/>
          </ac:picMkLst>
        </pc:picChg>
        <pc:picChg chg="add del mod">
          <ac:chgData name="McQuarrie, Jennifer" userId="ef0ff6f2-3299-4381-8b2d-672a459308e3" providerId="ADAL" clId="{7225BCA8-B6F8-4FA0-9EA8-47ED3CA82D4A}" dt="2021-01-28T20:11:20.223" v="1036"/>
          <ac:picMkLst>
            <pc:docMk/>
            <pc:sldMk cId="384194214" sldId="266"/>
            <ac:picMk id="21" creationId="{CEE98873-6EEF-49FE-93A4-8AEC46867493}"/>
          </ac:picMkLst>
        </pc:picChg>
        <pc:picChg chg="add del mod">
          <ac:chgData name="McQuarrie, Jennifer" userId="ef0ff6f2-3299-4381-8b2d-672a459308e3" providerId="ADAL" clId="{7225BCA8-B6F8-4FA0-9EA8-47ED3CA82D4A}" dt="2021-01-28T20:11:59.089" v="1038"/>
          <ac:picMkLst>
            <pc:docMk/>
            <pc:sldMk cId="384194214" sldId="266"/>
            <ac:picMk id="22" creationId="{3EF272B0-859C-44C3-B388-1EF79D865069}"/>
          </ac:picMkLst>
        </pc:picChg>
        <pc:picChg chg="add mod">
          <ac:chgData name="McQuarrie, Jennifer" userId="ef0ff6f2-3299-4381-8b2d-672a459308e3" providerId="ADAL" clId="{7225BCA8-B6F8-4FA0-9EA8-47ED3CA82D4A}" dt="2021-01-28T20:12:28.428" v="1039"/>
          <ac:picMkLst>
            <pc:docMk/>
            <pc:sldMk cId="384194214" sldId="266"/>
            <ac:picMk id="23" creationId="{858CF48C-AC6A-4CDA-BF7B-6EC40901FA5D}"/>
          </ac:picMkLst>
        </pc:picChg>
      </pc:sldChg>
      <pc:sldChg chg="addSp delSp modSp modAnim modNotes modNotesTx">
        <pc:chgData name="McQuarrie, Jennifer" userId="ef0ff6f2-3299-4381-8b2d-672a459308e3" providerId="ADAL" clId="{7225BCA8-B6F8-4FA0-9EA8-47ED3CA82D4A}" dt="2021-01-28T20:13:26.213" v="1042" actId="20577"/>
        <pc:sldMkLst>
          <pc:docMk/>
          <pc:sldMk cId="3396182860" sldId="267"/>
        </pc:sldMkLst>
        <pc:spChg chg="mod">
          <ac:chgData name="McQuarrie, Jennifer" userId="ef0ff6f2-3299-4381-8b2d-672a459308e3" providerId="ADAL" clId="{7225BCA8-B6F8-4FA0-9EA8-47ED3CA82D4A}" dt="2021-01-27T18:09:26.629" v="341" actId="164"/>
          <ac:spMkLst>
            <pc:docMk/>
            <pc:sldMk cId="3396182860" sldId="267"/>
            <ac:spMk id="6" creationId="{00000000-0000-0000-0000-000000000000}"/>
          </ac:spMkLst>
        </pc:spChg>
        <pc:spChg chg="add del mod">
          <ac:chgData name="McQuarrie, Jennifer" userId="ef0ff6f2-3299-4381-8b2d-672a459308e3" providerId="ADAL" clId="{7225BCA8-B6F8-4FA0-9EA8-47ED3CA82D4A}" dt="2021-01-27T18:08:41.080" v="338" actId="478"/>
          <ac:spMkLst>
            <pc:docMk/>
            <pc:sldMk cId="3396182860" sldId="267"/>
            <ac:spMk id="8" creationId="{8ABB2E3A-84AF-4D85-957F-9AA433F3621E}"/>
          </ac:spMkLst>
        </pc:spChg>
        <pc:spChg chg="add mod">
          <ac:chgData name="McQuarrie, Jennifer" userId="ef0ff6f2-3299-4381-8b2d-672a459308e3" providerId="ADAL" clId="{7225BCA8-B6F8-4FA0-9EA8-47ED3CA82D4A}" dt="2021-01-28T20:13:26.213" v="1042" actId="20577"/>
          <ac:spMkLst>
            <pc:docMk/>
            <pc:sldMk cId="3396182860" sldId="267"/>
            <ac:spMk id="11" creationId="{CE085354-7242-4E8C-A853-D6028297C28E}"/>
          </ac:spMkLst>
        </pc:spChg>
        <pc:spChg chg="add mod">
          <ac:chgData name="McQuarrie, Jennifer" userId="ef0ff6f2-3299-4381-8b2d-672a459308e3" providerId="ADAL" clId="{7225BCA8-B6F8-4FA0-9EA8-47ED3CA82D4A}" dt="2021-01-27T18:14:32.907" v="404" actId="113"/>
          <ac:spMkLst>
            <pc:docMk/>
            <pc:sldMk cId="3396182860" sldId="267"/>
            <ac:spMk id="12" creationId="{C585E87C-B7AD-4BEC-AE9F-C55A42A06582}"/>
          </ac:spMkLst>
        </pc:spChg>
        <pc:grpChg chg="add mod">
          <ac:chgData name="McQuarrie, Jennifer" userId="ef0ff6f2-3299-4381-8b2d-672a459308e3" providerId="ADAL" clId="{7225BCA8-B6F8-4FA0-9EA8-47ED3CA82D4A}" dt="2021-01-27T18:09:32.009" v="342" actId="1076"/>
          <ac:grpSpMkLst>
            <pc:docMk/>
            <pc:sldMk cId="3396182860" sldId="267"/>
            <ac:grpSpMk id="13" creationId="{44163478-037F-4D07-B998-9F6DBBDC5BEC}"/>
          </ac:grpSpMkLst>
        </pc:grpChg>
        <pc:picChg chg="mod">
          <ac:chgData name="McQuarrie, Jennifer" userId="ef0ff6f2-3299-4381-8b2d-672a459308e3" providerId="ADAL" clId="{7225BCA8-B6F8-4FA0-9EA8-47ED3CA82D4A}" dt="2021-01-27T18:09:26.629" v="341" actId="164"/>
          <ac:picMkLst>
            <pc:docMk/>
            <pc:sldMk cId="3396182860" sldId="267"/>
            <ac:picMk id="3" creationId="{00000000-0000-0000-0000-000000000000}"/>
          </ac:picMkLst>
        </pc:picChg>
        <pc:picChg chg="mod">
          <ac:chgData name="McQuarrie, Jennifer" userId="ef0ff6f2-3299-4381-8b2d-672a459308e3" providerId="ADAL" clId="{7225BCA8-B6F8-4FA0-9EA8-47ED3CA82D4A}" dt="2021-01-27T18:09:26.629" v="341" actId="164"/>
          <ac:picMkLst>
            <pc:docMk/>
            <pc:sldMk cId="3396182860" sldId="267"/>
            <ac:picMk id="5" creationId="{00000000-0000-0000-0000-000000000000}"/>
          </ac:picMkLst>
        </pc:picChg>
        <pc:picChg chg="mod">
          <ac:chgData name="McQuarrie, Jennifer" userId="ef0ff6f2-3299-4381-8b2d-672a459308e3" providerId="ADAL" clId="{7225BCA8-B6F8-4FA0-9EA8-47ED3CA82D4A}" dt="2021-01-27T18:09:26.629" v="341" actId="164"/>
          <ac:picMkLst>
            <pc:docMk/>
            <pc:sldMk cId="3396182860" sldId="267"/>
            <ac:picMk id="7" creationId="{00000000-0000-0000-0000-000000000000}"/>
          </ac:picMkLst>
        </pc:picChg>
        <pc:picChg chg="mod">
          <ac:chgData name="McQuarrie, Jennifer" userId="ef0ff6f2-3299-4381-8b2d-672a459308e3" providerId="ADAL" clId="{7225BCA8-B6F8-4FA0-9EA8-47ED3CA82D4A}" dt="2021-01-27T18:09:26.629" v="341" actId="164"/>
          <ac:picMkLst>
            <pc:docMk/>
            <pc:sldMk cId="3396182860" sldId="267"/>
            <ac:picMk id="9" creationId="{00000000-0000-0000-0000-000000000000}"/>
          </ac:picMkLst>
        </pc:picChg>
      </pc:sldChg>
      <pc:sldChg chg="addSp modSp del mod modClrScheme chgLayout">
        <pc:chgData name="McQuarrie, Jennifer" userId="ef0ff6f2-3299-4381-8b2d-672a459308e3" providerId="ADAL" clId="{7225BCA8-B6F8-4FA0-9EA8-47ED3CA82D4A}" dt="2021-01-28T13:38:22.195" v="507" actId="2696"/>
        <pc:sldMkLst>
          <pc:docMk/>
          <pc:sldMk cId="887847201" sldId="268"/>
        </pc:sldMkLst>
        <pc:spChg chg="mod ord">
          <ac:chgData name="McQuarrie, Jennifer" userId="ef0ff6f2-3299-4381-8b2d-672a459308e3" providerId="ADAL" clId="{7225BCA8-B6F8-4FA0-9EA8-47ED3CA82D4A}" dt="2021-01-27T18:01:57.890" v="118" actId="26606"/>
          <ac:spMkLst>
            <pc:docMk/>
            <pc:sldMk cId="887847201" sldId="268"/>
            <ac:spMk id="2" creationId="{00000000-0000-0000-0000-000000000000}"/>
          </ac:spMkLst>
        </pc:spChg>
        <pc:spChg chg="mod">
          <ac:chgData name="McQuarrie, Jennifer" userId="ef0ff6f2-3299-4381-8b2d-672a459308e3" providerId="ADAL" clId="{7225BCA8-B6F8-4FA0-9EA8-47ED3CA82D4A}" dt="2021-01-27T18:01:57.890" v="118" actId="26606"/>
          <ac:spMkLst>
            <pc:docMk/>
            <pc:sldMk cId="887847201" sldId="268"/>
            <ac:spMk id="3" creationId="{00000000-0000-0000-0000-000000000000}"/>
          </ac:spMkLst>
        </pc:spChg>
        <pc:spChg chg="mod">
          <ac:chgData name="McQuarrie, Jennifer" userId="ef0ff6f2-3299-4381-8b2d-672a459308e3" providerId="ADAL" clId="{7225BCA8-B6F8-4FA0-9EA8-47ED3CA82D4A}" dt="2021-01-27T18:01:57.890" v="118" actId="26606"/>
          <ac:spMkLst>
            <pc:docMk/>
            <pc:sldMk cId="887847201" sldId="268"/>
            <ac:spMk id="5" creationId="{00000000-0000-0000-0000-000000000000}"/>
          </ac:spMkLst>
        </pc:spChg>
        <pc:spChg chg="add mod">
          <ac:chgData name="McQuarrie, Jennifer" userId="ef0ff6f2-3299-4381-8b2d-672a459308e3" providerId="ADAL" clId="{7225BCA8-B6F8-4FA0-9EA8-47ED3CA82D4A}" dt="2021-01-27T18:01:57.890" v="118" actId="26606"/>
          <ac:spMkLst>
            <pc:docMk/>
            <pc:sldMk cId="887847201" sldId="268"/>
            <ac:spMk id="10" creationId="{36306660-97BB-44EF-A7AB-17DA25F25A9B}"/>
          </ac:spMkLst>
        </pc:spChg>
        <pc:spChg chg="add mod">
          <ac:chgData name="McQuarrie, Jennifer" userId="ef0ff6f2-3299-4381-8b2d-672a459308e3" providerId="ADAL" clId="{7225BCA8-B6F8-4FA0-9EA8-47ED3CA82D4A}" dt="2021-01-27T18:01:57.890" v="118" actId="26606"/>
          <ac:spMkLst>
            <pc:docMk/>
            <pc:sldMk cId="887847201" sldId="268"/>
            <ac:spMk id="12" creationId="{28812818-8E68-41EC-8803-BD84E329A1EC}"/>
          </ac:spMkLst>
        </pc:spChg>
      </pc:sldChg>
      <pc:sldChg chg="modSp modNotes">
        <pc:chgData name="McQuarrie, Jennifer" userId="ef0ff6f2-3299-4381-8b2d-672a459308e3" providerId="ADAL" clId="{7225BCA8-B6F8-4FA0-9EA8-47ED3CA82D4A}" dt="2021-01-28T15:09:41.690" v="748" actId="1076"/>
        <pc:sldMkLst>
          <pc:docMk/>
          <pc:sldMk cId="1707655564" sldId="269"/>
        </pc:sldMkLst>
        <pc:picChg chg="mod">
          <ac:chgData name="McQuarrie, Jennifer" userId="ef0ff6f2-3299-4381-8b2d-672a459308e3" providerId="ADAL" clId="{7225BCA8-B6F8-4FA0-9EA8-47ED3CA82D4A}" dt="2021-01-28T14:33:29.305" v="665" actId="1076"/>
          <ac:picMkLst>
            <pc:docMk/>
            <pc:sldMk cId="1707655564" sldId="269"/>
            <ac:picMk id="15" creationId="{00000000-0000-0000-0000-000000000000}"/>
          </ac:picMkLst>
        </pc:picChg>
        <pc:picChg chg="mod">
          <ac:chgData name="McQuarrie, Jennifer" userId="ef0ff6f2-3299-4381-8b2d-672a459308e3" providerId="ADAL" clId="{7225BCA8-B6F8-4FA0-9EA8-47ED3CA82D4A}" dt="2021-01-28T15:09:41.220" v="747" actId="1076"/>
          <ac:picMkLst>
            <pc:docMk/>
            <pc:sldMk cId="1707655564" sldId="269"/>
            <ac:picMk id="17" creationId="{00000000-0000-0000-0000-000000000000}"/>
          </ac:picMkLst>
        </pc:picChg>
        <pc:picChg chg="mod">
          <ac:chgData name="McQuarrie, Jennifer" userId="ef0ff6f2-3299-4381-8b2d-672a459308e3" providerId="ADAL" clId="{7225BCA8-B6F8-4FA0-9EA8-47ED3CA82D4A}" dt="2021-01-28T15:09:41.690" v="748" actId="1076"/>
          <ac:picMkLst>
            <pc:docMk/>
            <pc:sldMk cId="1707655564" sldId="269"/>
            <ac:picMk id="19" creationId="{00000000-0000-0000-0000-000000000000}"/>
          </ac:picMkLst>
        </pc:picChg>
      </pc:sldChg>
      <pc:sldChg chg="addSp delSp modSp delAnim modAnim modNotes">
        <pc:chgData name="McQuarrie, Jennifer" userId="ef0ff6f2-3299-4381-8b2d-672a459308e3" providerId="ADAL" clId="{7225BCA8-B6F8-4FA0-9EA8-47ED3CA82D4A}" dt="2021-01-28T20:17:16.181" v="1057"/>
        <pc:sldMkLst>
          <pc:docMk/>
          <pc:sldMk cId="2580807541" sldId="270"/>
        </pc:sldMkLst>
        <pc:spChg chg="mod">
          <ac:chgData name="McQuarrie, Jennifer" userId="ef0ff6f2-3299-4381-8b2d-672a459308e3" providerId="ADAL" clId="{7225BCA8-B6F8-4FA0-9EA8-47ED3CA82D4A}" dt="2021-01-28T20:16:47.043" v="1051" actId="5793"/>
          <ac:spMkLst>
            <pc:docMk/>
            <pc:sldMk cId="2580807541" sldId="270"/>
            <ac:spMk id="2" creationId="{00000000-0000-0000-0000-000000000000}"/>
          </ac:spMkLst>
        </pc:spChg>
        <pc:spChg chg="mod">
          <ac:chgData name="McQuarrie, Jennifer" userId="ef0ff6f2-3299-4381-8b2d-672a459308e3" providerId="ADAL" clId="{7225BCA8-B6F8-4FA0-9EA8-47ED3CA82D4A}" dt="2021-01-28T13:43:01.459" v="532" actId="114"/>
          <ac:spMkLst>
            <pc:docMk/>
            <pc:sldMk cId="2580807541" sldId="270"/>
            <ac:spMk id="4" creationId="{00000000-0000-0000-0000-000000000000}"/>
          </ac:spMkLst>
        </pc:spChg>
        <pc:picChg chg="add del mod">
          <ac:chgData name="McQuarrie, Jennifer" userId="ef0ff6f2-3299-4381-8b2d-672a459308e3" providerId="ADAL" clId="{7225BCA8-B6F8-4FA0-9EA8-47ED3CA82D4A}" dt="2021-01-28T20:16:43.379" v="1050" actId="478"/>
          <ac:picMkLst>
            <pc:docMk/>
            <pc:sldMk cId="2580807541" sldId="270"/>
            <ac:picMk id="5" creationId="{C8BC7C20-FA37-4CA6-893A-18BF932A1885}"/>
          </ac:picMkLst>
        </pc:picChg>
        <pc:picChg chg="del mod">
          <ac:chgData name="McQuarrie, Jennifer" userId="ef0ff6f2-3299-4381-8b2d-672a459308e3" providerId="ADAL" clId="{7225BCA8-B6F8-4FA0-9EA8-47ED3CA82D4A}" dt="2021-01-28T20:14:45.578" v="1043" actId="478"/>
          <ac:picMkLst>
            <pc:docMk/>
            <pc:sldMk cId="2580807541" sldId="270"/>
            <ac:picMk id="6" creationId="{00000000-0000-0000-0000-000000000000}"/>
          </ac:picMkLst>
        </pc:picChg>
        <pc:picChg chg="add mod">
          <ac:chgData name="McQuarrie, Jennifer" userId="ef0ff6f2-3299-4381-8b2d-672a459308e3" providerId="ADAL" clId="{7225BCA8-B6F8-4FA0-9EA8-47ED3CA82D4A}" dt="2021-01-28T20:14:51.995" v="1046" actId="14100"/>
          <ac:picMkLst>
            <pc:docMk/>
            <pc:sldMk cId="2580807541" sldId="270"/>
            <ac:picMk id="7" creationId="{DD0722C8-F83A-4094-8D06-A002DB1D1477}"/>
          </ac:picMkLst>
        </pc:picChg>
        <pc:picChg chg="add mod">
          <ac:chgData name="McQuarrie, Jennifer" userId="ef0ff6f2-3299-4381-8b2d-672a459308e3" providerId="ADAL" clId="{7225BCA8-B6F8-4FA0-9EA8-47ED3CA82D4A}" dt="2021-01-28T20:17:03.861" v="1055" actId="14100"/>
          <ac:picMkLst>
            <pc:docMk/>
            <pc:sldMk cId="2580807541" sldId="270"/>
            <ac:picMk id="8" creationId="{D828CDFD-48EA-4DDD-BFA8-BCA30E5308A7}"/>
          </ac:picMkLst>
        </pc:picChg>
        <pc:picChg chg="del mod">
          <ac:chgData name="McQuarrie, Jennifer" userId="ef0ff6f2-3299-4381-8b2d-672a459308e3" providerId="ADAL" clId="{7225BCA8-B6F8-4FA0-9EA8-47ED3CA82D4A}" dt="2021-01-28T20:15:45.350" v="1047" actId="478"/>
          <ac:picMkLst>
            <pc:docMk/>
            <pc:sldMk cId="2580807541" sldId="270"/>
            <ac:picMk id="10" creationId="{00000000-0000-0000-0000-000000000000}"/>
          </ac:picMkLst>
        </pc:picChg>
        <pc:picChg chg="del mod modCrop">
          <ac:chgData name="McQuarrie, Jennifer" userId="ef0ff6f2-3299-4381-8b2d-672a459308e3" providerId="ADAL" clId="{7225BCA8-B6F8-4FA0-9EA8-47ED3CA82D4A}" dt="2021-01-28T20:15:46.327" v="1048" actId="478"/>
          <ac:picMkLst>
            <pc:docMk/>
            <pc:sldMk cId="2580807541" sldId="270"/>
            <ac:picMk id="11" creationId="{00000000-0000-0000-0000-000000000000}"/>
          </ac:picMkLst>
        </pc:picChg>
        <pc:picChg chg="del mod">
          <ac:chgData name="McQuarrie, Jennifer" userId="ef0ff6f2-3299-4381-8b2d-672a459308e3" providerId="ADAL" clId="{7225BCA8-B6F8-4FA0-9EA8-47ED3CA82D4A}" dt="2021-01-28T15:11:53.221" v="751" actId="478"/>
          <ac:picMkLst>
            <pc:docMk/>
            <pc:sldMk cId="2580807541" sldId="270"/>
            <ac:picMk id="12" creationId="{00000000-0000-0000-0000-000000000000}"/>
          </ac:picMkLst>
        </pc:picChg>
      </pc:sldChg>
      <pc:sldChg chg="modSp del">
        <pc:chgData name="McQuarrie, Jennifer" userId="ef0ff6f2-3299-4381-8b2d-672a459308e3" providerId="ADAL" clId="{7225BCA8-B6F8-4FA0-9EA8-47ED3CA82D4A}" dt="2021-01-28T13:42:30.448" v="527" actId="2696"/>
        <pc:sldMkLst>
          <pc:docMk/>
          <pc:sldMk cId="774942050" sldId="271"/>
        </pc:sldMkLst>
        <pc:spChg chg="mod">
          <ac:chgData name="McQuarrie, Jennifer" userId="ef0ff6f2-3299-4381-8b2d-672a459308e3" providerId="ADAL" clId="{7225BCA8-B6F8-4FA0-9EA8-47ED3CA82D4A}" dt="2021-01-28T13:41:59.989" v="526" actId="1076"/>
          <ac:spMkLst>
            <pc:docMk/>
            <pc:sldMk cId="774942050" sldId="271"/>
            <ac:spMk id="2" creationId="{00000000-0000-0000-0000-000000000000}"/>
          </ac:spMkLst>
        </pc:spChg>
      </pc:sldChg>
      <pc:sldChg chg="addSp delSp modSp modNotes">
        <pc:chgData name="McQuarrie, Jennifer" userId="ef0ff6f2-3299-4381-8b2d-672a459308e3" providerId="ADAL" clId="{7225BCA8-B6F8-4FA0-9EA8-47ED3CA82D4A}" dt="2021-01-28T13:55:58.209" v="561"/>
        <pc:sldMkLst>
          <pc:docMk/>
          <pc:sldMk cId="2030348558" sldId="272"/>
        </pc:sldMkLst>
        <pc:spChg chg="mod">
          <ac:chgData name="McQuarrie, Jennifer" userId="ef0ff6f2-3299-4381-8b2d-672a459308e3" providerId="ADAL" clId="{7225BCA8-B6F8-4FA0-9EA8-47ED3CA82D4A}" dt="2021-01-28T13:44:47.328" v="544" actId="114"/>
          <ac:spMkLst>
            <pc:docMk/>
            <pc:sldMk cId="2030348558" sldId="272"/>
            <ac:spMk id="4" creationId="{00000000-0000-0000-0000-000000000000}"/>
          </ac:spMkLst>
        </pc:spChg>
        <pc:spChg chg="del">
          <ac:chgData name="McQuarrie, Jennifer" userId="ef0ff6f2-3299-4381-8b2d-672a459308e3" providerId="ADAL" clId="{7225BCA8-B6F8-4FA0-9EA8-47ED3CA82D4A}" dt="2021-01-28T13:43:40.868" v="534" actId="478"/>
          <ac:spMkLst>
            <pc:docMk/>
            <pc:sldMk cId="2030348558" sldId="272"/>
            <ac:spMk id="8" creationId="{00000000-0000-0000-0000-000000000000}"/>
          </ac:spMkLst>
        </pc:spChg>
        <pc:spChg chg="del mod topLvl">
          <ac:chgData name="McQuarrie, Jennifer" userId="ef0ff6f2-3299-4381-8b2d-672a459308e3" providerId="ADAL" clId="{7225BCA8-B6F8-4FA0-9EA8-47ED3CA82D4A}" dt="2021-01-28T13:44:06.462" v="539" actId="478"/>
          <ac:spMkLst>
            <pc:docMk/>
            <pc:sldMk cId="2030348558" sldId="272"/>
            <ac:spMk id="11" creationId="{93DD8820-2F4E-4A5A-8939-4DC6B94F8425}"/>
          </ac:spMkLst>
        </pc:spChg>
        <pc:grpChg chg="add del">
          <ac:chgData name="McQuarrie, Jennifer" userId="ef0ff6f2-3299-4381-8b2d-672a459308e3" providerId="ADAL" clId="{7225BCA8-B6F8-4FA0-9EA8-47ED3CA82D4A}" dt="2021-01-28T13:44:01.389" v="538" actId="165"/>
          <ac:grpSpMkLst>
            <pc:docMk/>
            <pc:sldMk cId="2030348558" sldId="272"/>
            <ac:grpSpMk id="9" creationId="{F84EBBC3-37D4-4932-963F-69FE30168F1F}"/>
          </ac:grpSpMkLst>
        </pc:grpChg>
        <pc:grpChg chg="mod topLvl">
          <ac:chgData name="McQuarrie, Jennifer" userId="ef0ff6f2-3299-4381-8b2d-672a459308e3" providerId="ADAL" clId="{7225BCA8-B6F8-4FA0-9EA8-47ED3CA82D4A}" dt="2021-01-28T13:44:01.389" v="538" actId="165"/>
          <ac:grpSpMkLst>
            <pc:docMk/>
            <pc:sldMk cId="2030348558" sldId="272"/>
            <ac:grpSpMk id="10" creationId="{12597015-874A-44F7-A1CE-0E9D23F69235}"/>
          </ac:grpSpMkLst>
        </pc:grpChg>
        <pc:picChg chg="del">
          <ac:chgData name="McQuarrie, Jennifer" userId="ef0ff6f2-3299-4381-8b2d-672a459308e3" providerId="ADAL" clId="{7225BCA8-B6F8-4FA0-9EA8-47ED3CA82D4A}" dt="2021-01-28T13:43:43.462" v="535" actId="478"/>
          <ac:picMkLst>
            <pc:docMk/>
            <pc:sldMk cId="2030348558" sldId="272"/>
            <ac:picMk id="2" creationId="{00000000-0000-0000-0000-000000000000}"/>
          </ac:picMkLst>
        </pc:picChg>
        <pc:picChg chg="del">
          <ac:chgData name="McQuarrie, Jennifer" userId="ef0ff6f2-3299-4381-8b2d-672a459308e3" providerId="ADAL" clId="{7225BCA8-B6F8-4FA0-9EA8-47ED3CA82D4A}" dt="2021-01-28T13:43:45.988" v="536" actId="478"/>
          <ac:picMkLst>
            <pc:docMk/>
            <pc:sldMk cId="2030348558" sldId="272"/>
            <ac:picMk id="6" creationId="{00000000-0000-0000-0000-000000000000}"/>
          </ac:picMkLst>
        </pc:picChg>
      </pc:sldChg>
      <pc:sldChg chg="delSp modSp modNotes">
        <pc:chgData name="McQuarrie, Jennifer" userId="ef0ff6f2-3299-4381-8b2d-672a459308e3" providerId="ADAL" clId="{7225BCA8-B6F8-4FA0-9EA8-47ED3CA82D4A}" dt="2021-01-28T13:55:58.209" v="561"/>
        <pc:sldMkLst>
          <pc:docMk/>
          <pc:sldMk cId="4207238521" sldId="273"/>
        </pc:sldMkLst>
        <pc:spChg chg="mod">
          <ac:chgData name="McQuarrie, Jennifer" userId="ef0ff6f2-3299-4381-8b2d-672a459308e3" providerId="ADAL" clId="{7225BCA8-B6F8-4FA0-9EA8-47ED3CA82D4A}" dt="2021-01-28T13:45:32.130" v="557" actId="20577"/>
          <ac:spMkLst>
            <pc:docMk/>
            <pc:sldMk cId="4207238521" sldId="273"/>
            <ac:spMk id="6" creationId="{00000000-0000-0000-0000-000000000000}"/>
          </ac:spMkLst>
        </pc:spChg>
        <pc:spChg chg="mod">
          <ac:chgData name="McQuarrie, Jennifer" userId="ef0ff6f2-3299-4381-8b2d-672a459308e3" providerId="ADAL" clId="{7225BCA8-B6F8-4FA0-9EA8-47ED3CA82D4A}" dt="2021-01-28T13:45:09.844" v="546" actId="27636"/>
          <ac:spMkLst>
            <pc:docMk/>
            <pc:sldMk cId="4207238521" sldId="273"/>
            <ac:spMk id="7" creationId="{00000000-0000-0000-0000-000000000000}"/>
          </ac:spMkLst>
        </pc:spChg>
        <pc:spChg chg="mod">
          <ac:chgData name="McQuarrie, Jennifer" userId="ef0ff6f2-3299-4381-8b2d-672a459308e3" providerId="ADAL" clId="{7225BCA8-B6F8-4FA0-9EA8-47ED3CA82D4A}" dt="2021-01-28T13:46:07.015" v="559" actId="1076"/>
          <ac:spMkLst>
            <pc:docMk/>
            <pc:sldMk cId="4207238521" sldId="273"/>
            <ac:spMk id="10" creationId="{00000000-0000-0000-0000-000000000000}"/>
          </ac:spMkLst>
        </pc:spChg>
        <pc:picChg chg="del">
          <ac:chgData name="McQuarrie, Jennifer" userId="ef0ff6f2-3299-4381-8b2d-672a459308e3" providerId="ADAL" clId="{7225BCA8-B6F8-4FA0-9EA8-47ED3CA82D4A}" dt="2021-01-28T13:46:00.986" v="558" actId="478"/>
          <ac:picMkLst>
            <pc:docMk/>
            <pc:sldMk cId="4207238521" sldId="273"/>
            <ac:picMk id="2"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83047" y="279967"/>
            <a:ext cx="4289782" cy="368147"/>
          </a:xfrm>
          <a:prstGeom prst="rect">
            <a:avLst/>
          </a:prstGeom>
        </p:spPr>
        <p:txBody>
          <a:bodyPr vert="horz" lIns="93324" tIns="46662" rIns="93324" bIns="46662" rtlCol="0"/>
          <a:lstStyle>
            <a:lvl1pPr algn="l">
              <a:defRPr sz="1200"/>
            </a:lvl1pPr>
          </a:lstStyle>
          <a:p>
            <a:endParaRPr lang="en-US" b="1" dirty="0"/>
          </a:p>
        </p:txBody>
      </p:sp>
      <p:sp>
        <p:nvSpPr>
          <p:cNvPr id="3" name="Date Placeholder 2"/>
          <p:cNvSpPr>
            <a:spLocks noGrp="1"/>
          </p:cNvSpPr>
          <p:nvPr>
            <p:ph type="dt" sz="quarter" idx="1"/>
          </p:nvPr>
        </p:nvSpPr>
        <p:spPr>
          <a:xfrm>
            <a:off x="483047" y="669504"/>
            <a:ext cx="4289782" cy="153323"/>
          </a:xfrm>
          <a:prstGeom prst="rect">
            <a:avLst/>
          </a:prstGeom>
        </p:spPr>
        <p:txBody>
          <a:bodyPr vert="horz" lIns="93324" tIns="0" rIns="93324" bIns="0" rtlCol="0">
            <a:noAutofit/>
          </a:bodyPr>
          <a:lstStyle>
            <a:lvl1pPr algn="r">
              <a:defRPr sz="1200"/>
            </a:lvl1pPr>
          </a:lstStyle>
          <a:p>
            <a:pPr algn="l"/>
            <a:fld id="{E7A8D578-5E90-413C-9512-130603CF2639}" type="datetimeFigureOut">
              <a:rPr lang="en-US" sz="1000" i="1"/>
              <a:pPr algn="l"/>
              <a:t>5/25/2023</a:t>
            </a:fld>
            <a:endParaRPr lang="en-US" sz="1000" i="1" dirty="0"/>
          </a:p>
        </p:txBody>
      </p:sp>
      <p:sp>
        <p:nvSpPr>
          <p:cNvPr id="4" name="Footer Placeholder 3"/>
          <p:cNvSpPr>
            <a:spLocks noGrp="1"/>
          </p:cNvSpPr>
          <p:nvPr>
            <p:ph type="ftr" sz="quarter" idx="2"/>
          </p:nvPr>
        </p:nvSpPr>
        <p:spPr>
          <a:xfrm>
            <a:off x="483062" y="8784735"/>
            <a:ext cx="2825496" cy="251475"/>
          </a:xfrm>
          <a:prstGeom prst="rect">
            <a:avLst/>
          </a:prstGeom>
        </p:spPr>
        <p:txBody>
          <a:bodyPr vert="horz" lIns="93324" tIns="46662" rIns="93324" bIns="46662" rtlCol="0" anchor="b"/>
          <a:lstStyle>
            <a:lvl1pPr algn="l">
              <a:defRPr sz="1200"/>
            </a:lvl1pPr>
          </a:lstStyle>
          <a:p>
            <a:endParaRPr lang="en-US" sz="1000" dirty="0"/>
          </a:p>
        </p:txBody>
      </p:sp>
      <p:sp>
        <p:nvSpPr>
          <p:cNvPr id="5" name="Slide Number Placeholder 4"/>
          <p:cNvSpPr>
            <a:spLocks noGrp="1"/>
          </p:cNvSpPr>
          <p:nvPr>
            <p:ph type="sldNum" sz="quarter" idx="3"/>
          </p:nvPr>
        </p:nvSpPr>
        <p:spPr>
          <a:xfrm>
            <a:off x="5181725" y="8784735"/>
            <a:ext cx="1193229" cy="251475"/>
          </a:xfrm>
          <a:prstGeom prst="rect">
            <a:avLst/>
          </a:prstGeom>
        </p:spPr>
        <p:txBody>
          <a:bodyPr vert="horz" lIns="93324" tIns="46662" rIns="93324" bIns="46662" rtlCol="0" anchor="b"/>
          <a:lstStyle>
            <a:lvl1pPr algn="r">
              <a:defRPr sz="1200"/>
            </a:lvl1pPr>
          </a:lstStyle>
          <a:p>
            <a:fld id="{6D32B792-199B-4EBF-B605-6F6C876EB442}" type="slidenum">
              <a:rPr lang="en-US" sz="1000"/>
              <a:t>‹#›</a:t>
            </a:fld>
            <a:endParaRPr lang="en-US" sz="1000" dirty="0"/>
          </a:p>
        </p:txBody>
      </p:sp>
    </p:spTree>
    <p:extLst>
      <p:ext uri="{BB962C8B-B14F-4D97-AF65-F5344CB8AC3E}">
        <p14:creationId xmlns:p14="http://schemas.microsoft.com/office/powerpoint/2010/main" val="91150287"/>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04FCD28D-5205-B14D-9338-E5F52C4B3AFB}"/>
              </a:ext>
            </a:extLst>
          </p:cNvPr>
          <p:cNvPicPr preferRelativeResize="0">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02656" y="671801"/>
            <a:ext cx="1519024" cy="281381"/>
          </a:xfrm>
          <a:prstGeom prst="rect">
            <a:avLst/>
          </a:prstGeom>
        </p:spPr>
      </p:pic>
      <p:sp>
        <p:nvSpPr>
          <p:cNvPr id="20" name="Header Placeholder 19">
            <a:extLst>
              <a:ext uri="{FF2B5EF4-FFF2-40B4-BE49-F238E27FC236}">
                <a16:creationId xmlns:a16="http://schemas.microsoft.com/office/drawing/2014/main" id="{44B54E68-49B3-EB4F-9F06-63EBE21271F2}"/>
              </a:ext>
            </a:extLst>
          </p:cNvPr>
          <p:cNvSpPr>
            <a:spLocks noGrp="1"/>
          </p:cNvSpPr>
          <p:nvPr>
            <p:ph type="hdr" sz="quarter"/>
          </p:nvPr>
        </p:nvSpPr>
        <p:spPr>
          <a:xfrm>
            <a:off x="0" y="1"/>
            <a:ext cx="2971697" cy="466964"/>
          </a:xfrm>
          <a:prstGeom prst="rect">
            <a:avLst/>
          </a:prstGeom>
        </p:spPr>
        <p:txBody>
          <a:bodyPr vert="horz" lIns="91440" tIns="45720" rIns="91440" bIns="45720" rtlCol="0"/>
          <a:lstStyle>
            <a:lvl1pPr algn="l">
              <a:defRPr sz="1200"/>
            </a:lvl1pPr>
          </a:lstStyle>
          <a:p>
            <a:endParaRPr lang="en-US"/>
          </a:p>
        </p:txBody>
      </p:sp>
      <p:sp>
        <p:nvSpPr>
          <p:cNvPr id="21" name="Slide Image Placeholder 20">
            <a:extLst>
              <a:ext uri="{FF2B5EF4-FFF2-40B4-BE49-F238E27FC236}">
                <a16:creationId xmlns:a16="http://schemas.microsoft.com/office/drawing/2014/main" id="{9F80914E-3226-3544-8067-D77A7810E7E0}"/>
              </a:ext>
            </a:extLst>
          </p:cNvPr>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22" name="Footer Placeholder 21">
            <a:extLst>
              <a:ext uri="{FF2B5EF4-FFF2-40B4-BE49-F238E27FC236}">
                <a16:creationId xmlns:a16="http://schemas.microsoft.com/office/drawing/2014/main" id="{73A95A9D-2083-FD47-8FCC-26405789E46C}"/>
              </a:ext>
            </a:extLst>
          </p:cNvPr>
          <p:cNvSpPr>
            <a:spLocks noGrp="1"/>
          </p:cNvSpPr>
          <p:nvPr>
            <p:ph type="ftr" sz="quarter" idx="4"/>
          </p:nvPr>
        </p:nvSpPr>
        <p:spPr>
          <a:xfrm>
            <a:off x="0" y="8846901"/>
            <a:ext cx="2971697" cy="466964"/>
          </a:xfrm>
          <a:prstGeom prst="rect">
            <a:avLst/>
          </a:prstGeom>
        </p:spPr>
        <p:txBody>
          <a:bodyPr vert="horz" lIns="91440" tIns="45720" rIns="91440" bIns="45720" rtlCol="0" anchor="b"/>
          <a:lstStyle>
            <a:lvl1pPr algn="l">
              <a:defRPr sz="1200"/>
            </a:lvl1pPr>
          </a:lstStyle>
          <a:p>
            <a:endParaRPr lang="en-US"/>
          </a:p>
        </p:txBody>
      </p:sp>
      <p:sp>
        <p:nvSpPr>
          <p:cNvPr id="23" name="Slide Number Placeholder 22">
            <a:extLst>
              <a:ext uri="{FF2B5EF4-FFF2-40B4-BE49-F238E27FC236}">
                <a16:creationId xmlns:a16="http://schemas.microsoft.com/office/drawing/2014/main" id="{C3E99797-5A44-E441-B5A2-75267FF5AEBD}"/>
              </a:ext>
            </a:extLst>
          </p:cNvPr>
          <p:cNvSpPr>
            <a:spLocks noGrp="1"/>
          </p:cNvSpPr>
          <p:nvPr>
            <p:ph type="sldNum" sz="quarter" idx="5"/>
          </p:nvPr>
        </p:nvSpPr>
        <p:spPr>
          <a:xfrm>
            <a:off x="3884753" y="8846901"/>
            <a:ext cx="2971697" cy="466964"/>
          </a:xfrm>
          <a:prstGeom prst="rect">
            <a:avLst/>
          </a:prstGeom>
        </p:spPr>
        <p:txBody>
          <a:bodyPr vert="horz" lIns="91440" tIns="45720" rIns="91440" bIns="45720" rtlCol="0" anchor="b"/>
          <a:lstStyle>
            <a:lvl1pPr algn="r">
              <a:defRPr sz="1200"/>
            </a:lvl1pPr>
          </a:lstStyle>
          <a:p>
            <a:fld id="{2757C527-D302-0D4C-8820-8247C93BFD8D}" type="slidenum">
              <a:rPr lang="en-US" smtClean="0"/>
              <a:t>‹#›</a:t>
            </a:fld>
            <a:endParaRPr lang="en-US"/>
          </a:p>
        </p:txBody>
      </p:sp>
      <p:sp>
        <p:nvSpPr>
          <p:cNvPr id="24" name="Notes Placeholder 23">
            <a:extLst>
              <a:ext uri="{FF2B5EF4-FFF2-40B4-BE49-F238E27FC236}">
                <a16:creationId xmlns:a16="http://schemas.microsoft.com/office/drawing/2014/main" id="{0824245F-47FC-6845-9612-BB5942EF9984}"/>
              </a:ext>
            </a:extLst>
          </p:cNvPr>
          <p:cNvSpPr>
            <a:spLocks noGrp="1"/>
          </p:cNvSpPr>
          <p:nvPr>
            <p:ph type="body" sz="quarter" idx="3"/>
          </p:nvPr>
        </p:nvSpPr>
        <p:spPr>
          <a:xfrm>
            <a:off x="685181" y="4482217"/>
            <a:ext cx="5487640" cy="3667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Date Placeholder 24">
            <a:extLst>
              <a:ext uri="{FF2B5EF4-FFF2-40B4-BE49-F238E27FC236}">
                <a16:creationId xmlns:a16="http://schemas.microsoft.com/office/drawing/2014/main" id="{089E4AFB-44C9-3941-9EFD-0F8219FA48F5}"/>
              </a:ext>
            </a:extLst>
          </p:cNvPr>
          <p:cNvSpPr>
            <a:spLocks noGrp="1"/>
          </p:cNvSpPr>
          <p:nvPr>
            <p:ph type="dt" idx="1"/>
          </p:nvPr>
        </p:nvSpPr>
        <p:spPr>
          <a:xfrm>
            <a:off x="3884753" y="1"/>
            <a:ext cx="2971697" cy="466964"/>
          </a:xfrm>
          <a:prstGeom prst="rect">
            <a:avLst/>
          </a:prstGeom>
        </p:spPr>
        <p:txBody>
          <a:bodyPr vert="horz" lIns="91440" tIns="45720" rIns="91440" bIns="45720" rtlCol="0"/>
          <a:lstStyle>
            <a:lvl1pPr algn="r">
              <a:defRPr sz="1200"/>
            </a:lvl1pPr>
          </a:lstStyle>
          <a:p>
            <a:fld id="{76052FF9-2A45-F143-A9E3-2C98D6266DD3}" type="datetimeFigureOut">
              <a:rPr lang="en-US" smtClean="0"/>
              <a:t>5/25/2023</a:t>
            </a:fld>
            <a:endParaRPr lang="en-US"/>
          </a:p>
        </p:txBody>
      </p:sp>
    </p:spTree>
    <p:extLst>
      <p:ext uri="{BB962C8B-B14F-4D97-AF65-F5344CB8AC3E}">
        <p14:creationId xmlns:p14="http://schemas.microsoft.com/office/powerpoint/2010/main" val="3382299678"/>
      </p:ext>
    </p:extLst>
  </p:cSld>
  <p:clrMap bg1="lt1" tx1="dk1" bg2="lt2" tx2="dk2" accent1="accent1" accent2="accent2" accent3="accent3" accent4="accent4" accent5="accent5" accent6="accent6" hlink="hlink" folHlink="folHlink"/>
  <p:hf dt="0"/>
  <p:notesStyle>
    <a:lvl1pPr marL="117475" indent="-117475" algn="l" defTabSz="914400" rtl="0" eaLnBrk="1" latinLnBrk="0" hangingPunct="1">
      <a:spcBef>
        <a:spcPts val="400"/>
      </a:spcBef>
      <a:buFont typeface="Arial" panose="020B0604020202020204" pitchFamily="34" charset="0"/>
      <a:buChar char="•"/>
      <a:defRPr sz="1200" kern="1200">
        <a:solidFill>
          <a:schemeClr val="tx1"/>
        </a:solidFill>
        <a:latin typeface="+mn-lt"/>
        <a:ea typeface="+mn-ea"/>
        <a:cs typeface="+mn-cs"/>
      </a:defRPr>
    </a:lvl1pPr>
    <a:lvl2pPr marL="228600" indent="-111125" algn="l" defTabSz="914400" rtl="0" eaLnBrk="1" latinLnBrk="0" hangingPunct="1">
      <a:spcBef>
        <a:spcPts val="400"/>
      </a:spcBef>
      <a:buFont typeface="Arial" panose="020B0604020202020204" pitchFamily="34" charset="0"/>
      <a:buChar char="-"/>
      <a:defRPr sz="1200" kern="1200">
        <a:solidFill>
          <a:schemeClr val="tx1"/>
        </a:solidFill>
        <a:latin typeface="+mn-lt"/>
        <a:ea typeface="+mn-ea"/>
        <a:cs typeface="+mn-cs"/>
      </a:defRPr>
    </a:lvl2pPr>
    <a:lvl3pPr marL="346075" indent="-117475" algn="l" defTabSz="914400" rtl="0" eaLnBrk="1" latinLnBrk="0" hangingPunct="1">
      <a:spcBef>
        <a:spcPts val="400"/>
      </a:spcBef>
      <a:buFont typeface="Arial" panose="020B0604020202020204" pitchFamily="34" charset="0"/>
      <a:buChar char="›"/>
      <a:defRPr sz="1200" kern="1200">
        <a:solidFill>
          <a:schemeClr val="tx1"/>
        </a:solidFill>
        <a:latin typeface="+mn-lt"/>
        <a:ea typeface="+mn-ea"/>
        <a:cs typeface="+mn-cs"/>
      </a:defRPr>
    </a:lvl3pPr>
    <a:lvl4pPr marL="512763" indent="-166688" algn="l" defTabSz="914400" rtl="0" eaLnBrk="1" latinLnBrk="0" hangingPunct="1">
      <a:spcBef>
        <a:spcPts val="400"/>
      </a:spcBef>
      <a:buFont typeface="Arial" panose="020B0604020202020204" pitchFamily="34" charset="0"/>
      <a:buChar char="»"/>
      <a:defRPr sz="1200" kern="1200">
        <a:solidFill>
          <a:schemeClr val="tx1"/>
        </a:solidFill>
        <a:latin typeface="+mn-lt"/>
        <a:ea typeface="+mn-ea"/>
        <a:cs typeface="+mn-cs"/>
      </a:defRPr>
    </a:lvl4pPr>
    <a:lvl5pPr marL="630238" indent="-117475" algn="l" defTabSz="914400" rtl="0" eaLnBrk="1" latinLnBrk="0" hangingPunct="1">
      <a:spcBef>
        <a:spcPts val="400"/>
      </a:spcBef>
      <a:buSzPct val="75000"/>
      <a:buFont typeface="Wingdings" panose="05000000000000000000"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ADD4AB0-DA56-AC40-9592-4E955E6D4581}" type="slidenum">
              <a:rPr lang="en-US" smtClean="0"/>
              <a:pPr/>
              <a:t>0</a:t>
            </a:fld>
            <a:endParaRPr lang="en-US" dirty="0"/>
          </a:p>
        </p:txBody>
      </p:sp>
      <p:sp>
        <p:nvSpPr>
          <p:cNvPr id="5" name="Header Placeholder 4"/>
          <p:cNvSpPr>
            <a:spLocks noGrp="1"/>
          </p:cNvSpPr>
          <p:nvPr>
            <p:ph type="hdr" sz="quarter" idx="11"/>
          </p:nvPr>
        </p:nvSpPr>
        <p:spPr/>
        <p:txBody>
          <a:bodyPr/>
          <a:lstStyle/>
          <a:p>
            <a:r>
              <a:rPr lang="en-US"/>
              <a:t>Signing Third Party Agreements with Docusign</a:t>
            </a:r>
            <a:endParaRPr lang="en-US" dirty="0"/>
          </a:p>
        </p:txBody>
      </p:sp>
      <p:sp>
        <p:nvSpPr>
          <p:cNvPr id="6" name="Date Placeholder 5"/>
          <p:cNvSpPr>
            <a:spLocks noGrp="1"/>
          </p:cNvSpPr>
          <p:nvPr>
            <p:ph type="dt" idx="12"/>
          </p:nvPr>
        </p:nvSpPr>
        <p:spPr/>
        <p:txBody>
          <a:bodyPr/>
          <a:lstStyle/>
          <a:p>
            <a:fld id="{F0C7A562-B0CE-493C-B26F-0312E43D7D19}" type="datetime1">
              <a:rPr lang="en-US" smtClean="0"/>
              <a:t>5/25/2023</a:t>
            </a:fld>
            <a:endParaRPr lang="en-US" dirty="0"/>
          </a:p>
        </p:txBody>
      </p:sp>
      <p:sp>
        <p:nvSpPr>
          <p:cNvPr id="10" name="Slide Image Placeholder 9"/>
          <p:cNvSpPr>
            <a:spLocks noGrp="1" noRot="1" noChangeAspect="1"/>
          </p:cNvSpPr>
          <p:nvPr>
            <p:ph type="sldImg"/>
          </p:nvPr>
        </p:nvSpPr>
        <p:spPr>
          <a:xfrm>
            <a:off x="3267075" y="6580188"/>
            <a:ext cx="3616325" cy="2035175"/>
          </a:xfrm>
        </p:spPr>
      </p:sp>
      <p:sp>
        <p:nvSpPr>
          <p:cNvPr id="11" name="Notes Placeholder 10"/>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400"/>
              </a:spcBef>
              <a:spcAft>
                <a:spcPct val="0"/>
              </a:spcAft>
              <a:buClrTx/>
              <a:buSzTx/>
              <a:buFont typeface="Arial" pitchFamily="34" charset="0"/>
              <a:buNone/>
              <a:tabLst/>
              <a:defRPr/>
            </a:pPr>
            <a:r>
              <a:rPr lang="en-US" dirty="0"/>
              <a:t>This module demonstrates</a:t>
            </a:r>
            <a:r>
              <a:rPr lang="en-US" baseline="0" dirty="0"/>
              <a:t> how to sign Third Party Limited License Agreements with DocuSign, as well as how to understand DocuSign-related email notifications.</a:t>
            </a:r>
          </a:p>
          <a:p>
            <a:pPr marL="0" indent="0">
              <a:buNone/>
            </a:pPr>
            <a:endParaRPr lang="en-US" dirty="0"/>
          </a:p>
        </p:txBody>
      </p:sp>
    </p:spTree>
    <p:extLst>
      <p:ext uri="{BB962C8B-B14F-4D97-AF65-F5344CB8AC3E}">
        <p14:creationId xmlns:p14="http://schemas.microsoft.com/office/powerpoint/2010/main" val="326804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On this page we see the process flow for Third Party Access Requests. In order for your company to obtain access to data offerings licensed by our mutual client, your company must enter into a third party limited license agreement based upon the information provided by you and our mutual client.</a:t>
            </a:r>
          </a:p>
          <a:p>
            <a:endParaRPr lang="en-US" sz="120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[1] </a:t>
            </a:r>
            <a:r>
              <a:rPr lang="en-US" dirty="0"/>
              <a:t>This module demonstrates</a:t>
            </a:r>
            <a:r>
              <a:rPr lang="en-US" baseline="0" dirty="0"/>
              <a:t> how to sign </a:t>
            </a:r>
            <a:r>
              <a:rPr lang="en-US" sz="1200" kern="1200" baseline="0" dirty="0">
                <a:solidFill>
                  <a:schemeClr val="tx1"/>
                </a:solidFill>
                <a:latin typeface="+mn-lt"/>
                <a:ea typeface="+mn-ea"/>
                <a:cs typeface="+mn-cs"/>
              </a:rPr>
              <a:t>third party limited license agreements, also known as </a:t>
            </a:r>
            <a:r>
              <a:rPr lang="en-US" baseline="0" dirty="0"/>
              <a:t>Third Party Agreements, with DocuSign.</a:t>
            </a:r>
            <a:endParaRPr lang="en-US" dirty="0"/>
          </a:p>
          <a:p>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792B569-2F9F-D440-B547-B789863526A0}" type="slidenum">
              <a:rPr lang="en-GB" smtClean="0"/>
              <a:pPr/>
              <a:t>1</a:t>
            </a:fld>
            <a:endParaRPr lang="en-GB"/>
          </a:p>
        </p:txBody>
      </p:sp>
    </p:spTree>
    <p:extLst>
      <p:ext uri="{BB962C8B-B14F-4D97-AF65-F5344CB8AC3E}">
        <p14:creationId xmlns:p14="http://schemas.microsoft.com/office/powerpoint/2010/main" val="2125762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r>
              <a:rPr lang="en-US" dirty="0"/>
              <a:t>DocuSign manages the </a:t>
            </a:r>
            <a:r>
              <a:rPr lang="en-US" b="1" i="1" dirty="0"/>
              <a:t>Third Party Limited License Agreement </a:t>
            </a:r>
            <a:r>
              <a:rPr lang="en-US" dirty="0"/>
              <a:t>signature process in three steps. In the first step, the agreements are attached within a DocuSign Envelope.</a:t>
            </a:r>
            <a:r>
              <a:rPr lang="en-US" baseline="0" dirty="0"/>
              <a:t> A</a:t>
            </a:r>
            <a:r>
              <a:rPr lang="en-US" dirty="0"/>
              <a:t>n email is sent that references the envelope to the designated authorized signer.</a:t>
            </a:r>
            <a:r>
              <a:rPr lang="en-US" baseline="0" dirty="0"/>
              <a:t> In the second step, t</a:t>
            </a:r>
            <a:r>
              <a:rPr lang="en-US" dirty="0"/>
              <a:t>he recipient has the ability to sign the agreement electronically, transfer signature authority or sign a hard copy.</a:t>
            </a:r>
            <a:r>
              <a:rPr lang="en-US" baseline="0" dirty="0"/>
              <a:t> Using electronic signatures significantly enhances processing time. In the third step, a</a:t>
            </a:r>
            <a:r>
              <a:rPr lang="en-US" dirty="0"/>
              <a:t> digital copy of the completed agreement is forwarded electronically to the appropriate parties.</a:t>
            </a:r>
          </a:p>
          <a:p>
            <a:endParaRPr lang="en-US" dirty="0"/>
          </a:p>
          <a:p>
            <a:pPr marL="117475" marR="0" indent="-117475" algn="l" defTabSz="457200" rtl="0" eaLnBrk="1" fontAlgn="auto" latinLnBrk="0" hangingPunct="1">
              <a:lnSpc>
                <a:spcPct val="100000"/>
              </a:lnSpc>
              <a:spcBef>
                <a:spcPts val="0"/>
              </a:spcBef>
              <a:spcAft>
                <a:spcPts val="0"/>
              </a:spcAft>
              <a:buClrTx/>
              <a:buSzTx/>
              <a:tabLst/>
              <a:defRPr/>
            </a:pPr>
            <a:r>
              <a:rPr lang="en-US" sz="1200" kern="1200" dirty="0">
                <a:solidFill>
                  <a:schemeClr val="tx1"/>
                </a:solidFill>
                <a:latin typeface="+mn-lt"/>
                <a:ea typeface="+mn-ea"/>
                <a:cs typeface="+mn-cs"/>
              </a:rPr>
              <a:t>In order to receive all emails from DocuSign, please ensure </a:t>
            </a:r>
            <a:r>
              <a:rPr lang="en-US" sz="1200" b="1" kern="1200" dirty="0">
                <a:solidFill>
                  <a:schemeClr val="tx1"/>
                </a:solidFill>
                <a:latin typeface="+mn-lt"/>
                <a:ea typeface="+mn-ea"/>
                <a:cs typeface="+mn-cs"/>
              </a:rPr>
              <a:t>at-</a:t>
            </a:r>
            <a:r>
              <a:rPr lang="en-US" sz="1200" b="1" kern="1200" dirty="0" err="1">
                <a:solidFill>
                  <a:schemeClr val="tx1"/>
                </a:solidFill>
                <a:latin typeface="+mn-lt"/>
                <a:ea typeface="+mn-ea"/>
                <a:cs typeface="+mn-cs"/>
              </a:rPr>
              <a:t>docusign</a:t>
            </a:r>
            <a:r>
              <a:rPr lang="en-US" sz="1200" b="1" kern="1200" dirty="0">
                <a:solidFill>
                  <a:schemeClr val="tx1"/>
                </a:solidFill>
                <a:latin typeface="+mn-lt"/>
                <a:ea typeface="+mn-ea"/>
                <a:cs typeface="+mn-cs"/>
              </a:rPr>
              <a:t>-dot-net </a:t>
            </a:r>
            <a:r>
              <a:rPr lang="en-US" sz="1200" b="0" kern="1200" dirty="0">
                <a:solidFill>
                  <a:schemeClr val="tx1"/>
                </a:solidFill>
                <a:latin typeface="+mn-lt"/>
                <a:ea typeface="+mn-ea"/>
                <a:cs typeface="+mn-cs"/>
              </a:rPr>
              <a:t>(</a:t>
            </a:r>
            <a:r>
              <a:rPr lang="en-US" b="0" dirty="0">
                <a:solidFill>
                  <a:schemeClr val="tx1"/>
                </a:solidFill>
              </a:rPr>
              <a:t>@docusign.net</a:t>
            </a:r>
            <a:r>
              <a:rPr lang="en-US" sz="1200" b="0" kern="1200" dirty="0">
                <a:solidFill>
                  <a:schemeClr val="tx1"/>
                </a:solidFill>
                <a:latin typeface="+mn-lt"/>
                <a:ea typeface="+mn-ea"/>
                <a:cs typeface="+mn-cs"/>
              </a:rPr>
              <a:t>) </a:t>
            </a:r>
            <a:r>
              <a:rPr lang="en-US" sz="1200" kern="1200" dirty="0">
                <a:solidFill>
                  <a:schemeClr val="tx1"/>
                </a:solidFill>
                <a:latin typeface="+mn-lt"/>
                <a:ea typeface="+mn-ea"/>
                <a:cs typeface="+mn-cs"/>
              </a:rPr>
              <a:t>is permitted via your company’s firewall for each individual email account.</a:t>
            </a:r>
          </a:p>
          <a:p>
            <a:pPr marL="0" indent="0">
              <a:buNone/>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sz="1200" b="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792B569-2F9F-D440-B547-B789863526A0}" type="slidenum">
              <a:rPr lang="en-GB" smtClean="0"/>
              <a:pPr/>
              <a:t>2</a:t>
            </a:fld>
            <a:endParaRPr lang="en-GB"/>
          </a:p>
        </p:txBody>
      </p:sp>
    </p:spTree>
    <p:extLst>
      <p:ext uri="{BB962C8B-B14F-4D97-AF65-F5344CB8AC3E}">
        <p14:creationId xmlns:p14="http://schemas.microsoft.com/office/powerpoint/2010/main" val="256605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r>
              <a:rPr lang="en-US" sz="1200" dirty="0">
                <a:solidFill>
                  <a:srgbClr val="171815"/>
                </a:solidFill>
                <a:cs typeface="Arial"/>
              </a:rPr>
              <a:t>On</a:t>
            </a:r>
            <a:r>
              <a:rPr lang="en-US" sz="1200" baseline="0" dirty="0">
                <a:solidFill>
                  <a:srgbClr val="171815"/>
                </a:solidFill>
                <a:cs typeface="Arial"/>
              </a:rPr>
              <a:t> this page we see a sample of a signature request email as it might appear in your inbox. </a:t>
            </a:r>
          </a:p>
          <a:p>
            <a:endParaRPr lang="en-US" sz="1200" kern="1200" baseline="0" dirty="0">
              <a:solidFill>
                <a:srgbClr val="171815"/>
              </a:solidFill>
              <a:latin typeface="+mn-lt"/>
              <a:ea typeface="+mn-ea"/>
              <a:cs typeface="Arial"/>
            </a:endParaRPr>
          </a:p>
          <a:p>
            <a:r>
              <a:rPr lang="en-US" sz="1200" kern="1200" baseline="0" dirty="0">
                <a:solidFill>
                  <a:srgbClr val="171815"/>
                </a:solidFill>
                <a:latin typeface="+mn-lt"/>
                <a:ea typeface="+mn-ea"/>
                <a:cs typeface="Arial"/>
              </a:rPr>
              <a:t>[1] </a:t>
            </a:r>
            <a:r>
              <a:rPr lang="en-US" sz="1200" kern="1200" baseline="0" dirty="0">
                <a:solidFill>
                  <a:schemeClr val="tx1"/>
                </a:solidFill>
                <a:latin typeface="+mn-lt"/>
                <a:ea typeface="+mn-ea"/>
                <a:cs typeface="+mn-cs"/>
              </a:rPr>
              <a:t>The subject will include the words </a:t>
            </a:r>
            <a:r>
              <a:rPr lang="en-US" sz="1200" b="1" kern="1200" baseline="0" dirty="0">
                <a:solidFill>
                  <a:schemeClr val="tx1"/>
                </a:solidFill>
                <a:latin typeface="+mn-lt"/>
                <a:ea typeface="+mn-ea"/>
                <a:cs typeface="+mn-cs"/>
              </a:rPr>
              <a:t>Signature Request. </a:t>
            </a:r>
          </a:p>
          <a:p>
            <a:endParaRPr lang="en-US" sz="1200" b="1" kern="1200" baseline="0" dirty="0">
              <a:solidFill>
                <a:schemeClr val="tx1"/>
              </a:solidFill>
              <a:latin typeface="+mn-lt"/>
              <a:ea typeface="+mn-ea"/>
              <a:cs typeface="+mn-cs"/>
            </a:endParaRPr>
          </a:p>
          <a:p>
            <a:r>
              <a:rPr lang="en-US" sz="1200" baseline="0" dirty="0">
                <a:solidFill>
                  <a:srgbClr val="171815"/>
                </a:solidFill>
                <a:cs typeface="Arial"/>
              </a:rPr>
              <a:t>[2] When you open the email, simply click on the </a:t>
            </a:r>
            <a:r>
              <a:rPr lang="en-US" sz="1200" b="1" baseline="0" dirty="0">
                <a:solidFill>
                  <a:srgbClr val="171815"/>
                </a:solidFill>
                <a:cs typeface="Arial"/>
              </a:rPr>
              <a:t>View Documents </a:t>
            </a:r>
            <a:r>
              <a:rPr lang="en-US" sz="1200" baseline="0" dirty="0">
                <a:solidFill>
                  <a:srgbClr val="171815"/>
                </a:solidFill>
                <a:cs typeface="Arial"/>
              </a:rPr>
              <a:t>button to review the Third Party Limited License Agreement. </a:t>
            </a:r>
          </a:p>
          <a:p>
            <a:endParaRPr lang="en-US" sz="1200" b="1" baseline="0" dirty="0">
              <a:solidFill>
                <a:srgbClr val="171815"/>
              </a:solidFill>
              <a:cs typeface="Arial"/>
            </a:endParaRPr>
          </a:p>
          <a:p>
            <a:r>
              <a:rPr lang="en-US" sz="1200" b="1" i="1" baseline="0" dirty="0">
                <a:solidFill>
                  <a:srgbClr val="171815"/>
                </a:solidFill>
                <a:cs typeface="Arial"/>
              </a:rPr>
              <a:t>Note</a:t>
            </a:r>
            <a:r>
              <a:rPr lang="en-US" sz="1200" b="0" i="1" baseline="0" dirty="0">
                <a:solidFill>
                  <a:srgbClr val="171815"/>
                </a:solidFill>
                <a:cs typeface="Arial"/>
              </a:rPr>
              <a:t>: </a:t>
            </a:r>
            <a:r>
              <a:rPr lang="en-US" sz="1200" b="1" i="1" baseline="0" dirty="0">
                <a:solidFill>
                  <a:srgbClr val="171815"/>
                </a:solidFill>
                <a:cs typeface="Arial"/>
              </a:rPr>
              <a:t>The View Documents button may appear as a simple hyperlink depending on your email service/settings.</a:t>
            </a:r>
          </a:p>
        </p:txBody>
      </p:sp>
      <p:sp>
        <p:nvSpPr>
          <p:cNvPr id="4" name="Slide Number Placeholder 3"/>
          <p:cNvSpPr>
            <a:spLocks noGrp="1"/>
          </p:cNvSpPr>
          <p:nvPr>
            <p:ph type="sldNum" sz="quarter" idx="10"/>
          </p:nvPr>
        </p:nvSpPr>
        <p:spPr/>
        <p:txBody>
          <a:bodyPr/>
          <a:lstStyle/>
          <a:p>
            <a:fld id="{7792B569-2F9F-D440-B547-B789863526A0}" type="slidenum">
              <a:rPr lang="en-GB" smtClean="0"/>
              <a:pPr/>
              <a:t>3</a:t>
            </a:fld>
            <a:endParaRPr lang="en-GB"/>
          </a:p>
        </p:txBody>
      </p:sp>
    </p:spTree>
    <p:extLst>
      <p:ext uri="{BB962C8B-B14F-4D97-AF65-F5344CB8AC3E}">
        <p14:creationId xmlns:p14="http://schemas.microsoft.com/office/powerpoint/2010/main" val="3387033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On</a:t>
            </a:r>
            <a:r>
              <a:rPr lang="en-US" baseline="0" dirty="0"/>
              <a:t> this page we see the DocuSign Interface that opens once view documents is selected. This interface allows you to complete various actions related to signing a </a:t>
            </a:r>
            <a:r>
              <a:rPr lang="en-US" b="1" i="1" baseline="0" dirty="0"/>
              <a:t>Third Party Limited License Agreement</a:t>
            </a:r>
            <a:r>
              <a:rPr lang="en-US" baseline="0" dirty="0"/>
              <a:t>. </a:t>
            </a:r>
            <a:r>
              <a:rPr lang="en-US" sz="1200" kern="1200" dirty="0">
                <a:solidFill>
                  <a:schemeClr val="tx1"/>
                </a:solidFill>
                <a:latin typeface="+mn-lt"/>
                <a:ea typeface="+mn-ea"/>
                <a:cs typeface="+mn-cs"/>
              </a:rPr>
              <a:t>Select each highlighted area called out in red to</a:t>
            </a:r>
            <a:r>
              <a:rPr lang="en-US" sz="1200" kern="1200" baseline="0" dirty="0">
                <a:solidFill>
                  <a:schemeClr val="tx1"/>
                </a:solidFill>
                <a:latin typeface="+mn-lt"/>
                <a:ea typeface="+mn-ea"/>
                <a:cs typeface="+mn-cs"/>
              </a:rPr>
              <a:t> </a:t>
            </a:r>
            <a:r>
              <a:rPr lang="en-US" baseline="0" dirty="0"/>
              <a:t>learn more. Once you have completed this activity, please click outside the red boxes to resume this presentation.</a:t>
            </a:r>
            <a:endParaRPr lang="en-US" dirty="0"/>
          </a:p>
        </p:txBody>
      </p:sp>
      <p:sp>
        <p:nvSpPr>
          <p:cNvPr id="4" name="Slide Number Placeholder 3"/>
          <p:cNvSpPr>
            <a:spLocks noGrp="1"/>
          </p:cNvSpPr>
          <p:nvPr>
            <p:ph type="sldNum" sz="quarter" idx="10"/>
          </p:nvPr>
        </p:nvSpPr>
        <p:spPr/>
        <p:txBody>
          <a:bodyPr/>
          <a:lstStyle/>
          <a:p>
            <a:fld id="{7792B569-2F9F-D440-B547-B789863526A0}" type="slidenum">
              <a:rPr lang="en-GB" smtClean="0"/>
              <a:pPr/>
              <a:t>4</a:t>
            </a:fld>
            <a:endParaRPr lang="en-GB"/>
          </a:p>
        </p:txBody>
      </p:sp>
    </p:spTree>
    <p:extLst>
      <p:ext uri="{BB962C8B-B14F-4D97-AF65-F5344CB8AC3E}">
        <p14:creationId xmlns:p14="http://schemas.microsoft.com/office/powerpoint/2010/main" val="1125884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fontScale="70000" lnSpcReduction="20000"/>
          </a:bodyPr>
          <a:lstStyle/>
          <a:p>
            <a:pPr marL="0" indent="0">
              <a:buNone/>
            </a:pPr>
            <a:r>
              <a:rPr lang="en-US" sz="1200" b="0" kern="1200" baseline="0" dirty="0">
                <a:solidFill>
                  <a:schemeClr val="tx1"/>
                </a:solidFill>
                <a:latin typeface="+mn-lt"/>
                <a:ea typeface="+mn-ea"/>
                <a:cs typeface="+mn-cs"/>
              </a:rPr>
              <a:t>The easiest and quickest way to sign documents in DocuSign is by signing electronically. The first time you complete this process, you will need to agree to use electronic records and signatures by clicking on the check box. </a:t>
            </a:r>
            <a:r>
              <a:rPr lang="en-US" sz="1200" b="1" i="1" kern="1200" baseline="0" dirty="0">
                <a:solidFill>
                  <a:schemeClr val="tx1"/>
                </a:solidFill>
                <a:latin typeface="+mn-lt"/>
                <a:ea typeface="+mn-ea"/>
                <a:cs typeface="+mn-cs"/>
              </a:rPr>
              <a:t>Once you check the box, the Continue button, called out in red here, becomes available. </a:t>
            </a:r>
          </a:p>
          <a:p>
            <a:endParaRPr lang="en-US" sz="1200" b="1" i="1" kern="1200" baseline="0" dirty="0">
              <a:solidFill>
                <a:schemeClr val="tx1"/>
              </a:solidFill>
              <a:latin typeface="+mn-lt"/>
              <a:ea typeface="+mn-ea"/>
              <a:cs typeface="+mn-cs"/>
            </a:endParaRPr>
          </a:p>
          <a:p>
            <a:r>
              <a:rPr lang="en-US" sz="1200" b="1" i="1" kern="1200" baseline="0" dirty="0">
                <a:solidFill>
                  <a:schemeClr val="tx1"/>
                </a:solidFill>
                <a:latin typeface="+mn-lt"/>
                <a:ea typeface="+mn-ea"/>
                <a:cs typeface="+mn-cs"/>
              </a:rPr>
              <a:t>Click the Continue button and,</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[1] The Third Party Agreement opens. Use the scroll bar to review the entire document for accuracy.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Once you are ready to sign, use the Next button to return to the signature block and select the </a:t>
            </a:r>
            <a:r>
              <a:rPr lang="en-US" sz="1200" b="1" kern="1200" baseline="0" dirty="0">
                <a:solidFill>
                  <a:schemeClr val="tx1"/>
                </a:solidFill>
                <a:latin typeface="+mn-lt"/>
                <a:ea typeface="+mn-ea"/>
                <a:cs typeface="+mn-cs"/>
              </a:rPr>
              <a:t>Sign</a:t>
            </a:r>
            <a:r>
              <a:rPr lang="en-US" sz="1200" b="0" kern="1200" baseline="0" dirty="0">
                <a:solidFill>
                  <a:schemeClr val="tx1"/>
                </a:solidFill>
                <a:latin typeface="+mn-lt"/>
                <a:ea typeface="+mn-ea"/>
                <a:cs typeface="+mn-cs"/>
              </a:rPr>
              <a:t> button.</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[2] This prompt appears which allows you to electronically sign with a default signature provided by the system.</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[3] You can change the signature style or</a:t>
            </a:r>
          </a:p>
          <a:p>
            <a:endParaRPr lang="en-US" sz="1200" b="0" kern="1200" baseline="0" dirty="0">
              <a:solidFill>
                <a:schemeClr val="tx1"/>
              </a:solidFill>
              <a:latin typeface="+mn-lt"/>
              <a:ea typeface="+mn-ea"/>
              <a:cs typeface="+mn-cs"/>
            </a:endParaRPr>
          </a:p>
          <a:p>
            <a:r>
              <a:rPr lang="en-US" sz="1200" b="1" kern="1200" baseline="0" dirty="0">
                <a:solidFill>
                  <a:schemeClr val="tx1"/>
                </a:solidFill>
                <a:latin typeface="+mn-lt"/>
                <a:ea typeface="+mn-ea"/>
                <a:cs typeface="+mn-cs"/>
              </a:rPr>
              <a:t>Draw</a:t>
            </a:r>
            <a:r>
              <a:rPr lang="en-US" sz="1200" b="0" kern="1200" baseline="0" dirty="0">
                <a:solidFill>
                  <a:schemeClr val="tx1"/>
                </a:solidFill>
                <a:latin typeface="+mn-lt"/>
                <a:ea typeface="+mn-ea"/>
                <a:cs typeface="+mn-cs"/>
              </a:rPr>
              <a:t> a signature with your mouse.</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[4] Once the signature meets with your satisfaction, click the </a:t>
            </a:r>
            <a:r>
              <a:rPr lang="en-US" sz="1200" b="1" kern="1200" baseline="0" dirty="0">
                <a:solidFill>
                  <a:schemeClr val="tx1"/>
                </a:solidFill>
                <a:latin typeface="+mn-lt"/>
                <a:ea typeface="+mn-ea"/>
                <a:cs typeface="+mn-cs"/>
              </a:rPr>
              <a:t>Adopt and Sign </a:t>
            </a:r>
            <a:r>
              <a:rPr lang="en-US" sz="1200" b="0" kern="1200" baseline="0" dirty="0">
                <a:solidFill>
                  <a:schemeClr val="tx1"/>
                </a:solidFill>
                <a:latin typeface="+mn-lt"/>
                <a:ea typeface="+mn-ea"/>
                <a:cs typeface="+mn-cs"/>
              </a:rPr>
              <a:t>button. Please be aware that if there is more than one signature block, you will need to use the Next button to sign each one individually. You may also be prompted to fill in your title. Follow the prompts.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The Finish button is activated once all signatures are complete.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[5] Once </a:t>
            </a:r>
            <a:r>
              <a:rPr lang="en-US" dirty="0"/>
              <a:t>the signature process is finished</a:t>
            </a:r>
            <a:r>
              <a:rPr lang="en-US" sz="1200" b="0" kern="1200" baseline="0" dirty="0">
                <a:solidFill>
                  <a:schemeClr val="tx1"/>
                </a:solidFill>
                <a:latin typeface="+mn-lt"/>
                <a:ea typeface="+mn-ea"/>
                <a:cs typeface="+mn-cs"/>
              </a:rPr>
              <a:t>, this message will appear.</a:t>
            </a:r>
          </a:p>
        </p:txBody>
      </p:sp>
      <p:sp>
        <p:nvSpPr>
          <p:cNvPr id="4" name="Slide Number Placeholder 3"/>
          <p:cNvSpPr>
            <a:spLocks noGrp="1"/>
          </p:cNvSpPr>
          <p:nvPr>
            <p:ph type="sldNum" sz="quarter" idx="10"/>
          </p:nvPr>
        </p:nvSpPr>
        <p:spPr/>
        <p:txBody>
          <a:bodyPr/>
          <a:lstStyle/>
          <a:p>
            <a:fld id="{7792B569-2F9F-D440-B547-B789863526A0}" type="slidenum">
              <a:rPr lang="en-GB" smtClean="0"/>
              <a:pPr/>
              <a:t>5</a:t>
            </a:fld>
            <a:endParaRPr lang="en-GB"/>
          </a:p>
        </p:txBody>
      </p:sp>
    </p:spTree>
    <p:extLst>
      <p:ext uri="{BB962C8B-B14F-4D97-AF65-F5344CB8AC3E}">
        <p14:creationId xmlns:p14="http://schemas.microsoft.com/office/powerpoint/2010/main" val="3137163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r>
              <a:rPr lang="en-US" sz="1200" b="0" kern="1200" baseline="0" dirty="0">
                <a:solidFill>
                  <a:schemeClr val="tx1"/>
                </a:solidFill>
                <a:latin typeface="+mn-lt"/>
                <a:ea typeface="+mn-ea"/>
                <a:cs typeface="+mn-cs"/>
              </a:rPr>
              <a:t>[1] On this page we see the Other Actions menu.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[2] We can use this menu to transfer signature authority if needed, or</a:t>
            </a:r>
          </a:p>
          <a:p>
            <a:endParaRPr lang="en-US" sz="1200" b="0" kern="1200" baseline="0" dirty="0">
              <a:solidFill>
                <a:schemeClr val="tx1"/>
              </a:solidFill>
              <a:latin typeface="+mn-lt"/>
              <a:ea typeface="+mn-ea"/>
              <a:cs typeface="+mn-cs"/>
            </a:endParaRPr>
          </a:p>
          <a:p>
            <a:pPr marL="117475" marR="0" indent="-117475" algn="l" defTabSz="457200" rtl="0" eaLnBrk="1" fontAlgn="auto" latinLnBrk="0" hangingPunct="1">
              <a:lnSpc>
                <a:spcPct val="100000"/>
              </a:lnSpc>
              <a:spcBef>
                <a:spcPts val="0"/>
              </a:spcBef>
              <a:spcAft>
                <a:spcPts val="0"/>
              </a:spcAft>
              <a:buClrTx/>
              <a:buSzTx/>
              <a:tabLst/>
              <a:defRPr/>
            </a:pPr>
            <a:r>
              <a:rPr lang="en-US" sz="1200" b="0" kern="1200" baseline="0" dirty="0">
                <a:solidFill>
                  <a:schemeClr val="tx1"/>
                </a:solidFill>
                <a:latin typeface="+mn-lt"/>
                <a:ea typeface="+mn-ea"/>
                <a:cs typeface="+mn-cs"/>
              </a:rPr>
              <a:t>[3] Manually sign an agreement using a pen-and-paper signature. </a:t>
            </a:r>
            <a:r>
              <a:rPr lang="en-US" sz="1200" kern="1200" dirty="0">
                <a:solidFill>
                  <a:schemeClr val="tx1"/>
                </a:solidFill>
                <a:latin typeface="+mn-lt"/>
                <a:ea typeface="+mn-ea"/>
                <a:cs typeface="+mn-cs"/>
              </a:rPr>
              <a:t>If your country does NOT allow electronic signatures, you MUST use this option.</a:t>
            </a:r>
            <a:endParaRPr lang="en-US" sz="1200" b="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792B569-2F9F-D440-B547-B789863526A0}" type="slidenum">
              <a:rPr lang="en-GB" smtClean="0"/>
              <a:pPr/>
              <a:t>6</a:t>
            </a:fld>
            <a:endParaRPr lang="en-GB"/>
          </a:p>
        </p:txBody>
      </p:sp>
    </p:spTree>
    <p:extLst>
      <p:ext uri="{BB962C8B-B14F-4D97-AF65-F5344CB8AC3E}">
        <p14:creationId xmlns:p14="http://schemas.microsoft.com/office/powerpoint/2010/main" val="1580435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fontScale="85000" lnSpcReduction="20000"/>
          </a:bodyPr>
          <a:lstStyle/>
          <a:p>
            <a:r>
              <a:rPr lang="en-US" sz="1200" b="0" kern="1200" baseline="0" dirty="0">
                <a:solidFill>
                  <a:schemeClr val="tx1"/>
                </a:solidFill>
                <a:latin typeface="+mn-lt"/>
                <a:ea typeface="+mn-ea"/>
                <a:cs typeface="+mn-cs"/>
              </a:rPr>
              <a:t>To transfer signature authority,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[1] use the Assign to Someone Else option found on the Other Actions menu. This prompt will appear.</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[2] Provide the email address, name of the authorized signer. </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[3]  You can optionally provide the reason for the transfer. Note: The text you enter in this box will be included in the email notification to the assigned signer, so if necessary, use this box to inform that person why you require them to sign. </a:t>
            </a:r>
          </a:p>
          <a:p>
            <a:r>
              <a:rPr lang="en-US" sz="1200" b="0" kern="1200" baseline="0" dirty="0">
                <a:solidFill>
                  <a:schemeClr val="tx1"/>
                </a:solidFill>
                <a:latin typeface="+mn-lt"/>
                <a:ea typeface="+mn-ea"/>
                <a:cs typeface="+mn-cs"/>
              </a:rPr>
              <a:t>  </a:t>
            </a:r>
          </a:p>
          <a:p>
            <a:r>
              <a:rPr lang="en-US" sz="1200" b="0" kern="1200" baseline="0" dirty="0">
                <a:solidFill>
                  <a:schemeClr val="tx1"/>
                </a:solidFill>
                <a:latin typeface="+mn-lt"/>
                <a:ea typeface="+mn-ea"/>
                <a:cs typeface="+mn-cs"/>
              </a:rPr>
              <a:t>When you are ready, select </a:t>
            </a:r>
            <a:r>
              <a:rPr lang="en-US" sz="1200" b="1" kern="1200" baseline="0" dirty="0">
                <a:solidFill>
                  <a:schemeClr val="tx1"/>
                </a:solidFill>
                <a:latin typeface="+mn-lt"/>
                <a:ea typeface="+mn-ea"/>
                <a:cs typeface="+mn-cs"/>
              </a:rPr>
              <a:t>Assign to Someone Else </a:t>
            </a:r>
            <a:r>
              <a:rPr lang="en-US" sz="1200" b="0" kern="1200" baseline="0" dirty="0">
                <a:solidFill>
                  <a:schemeClr val="tx1"/>
                </a:solidFill>
                <a:latin typeface="+mn-lt"/>
                <a:ea typeface="+mn-ea"/>
                <a:cs typeface="+mn-cs"/>
              </a:rPr>
              <a:t>to forward this signature request to the correct signer.</a:t>
            </a:r>
          </a:p>
          <a:p>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[4] If successful, the message shown will appear.</a:t>
            </a:r>
          </a:p>
          <a:p>
            <a:endParaRPr lang="en-US" sz="1200" b="0" kern="1200" baseline="0" dirty="0">
              <a:solidFill>
                <a:schemeClr val="tx1"/>
              </a:solidFill>
              <a:latin typeface="+mn-lt"/>
              <a:ea typeface="+mn-ea"/>
              <a:cs typeface="+mn-cs"/>
            </a:endParaRPr>
          </a:p>
          <a:p>
            <a:pPr lvl="0"/>
            <a:r>
              <a:rPr lang="en-US" dirty="0"/>
              <a:t>Email notifications will be sent to</a:t>
            </a:r>
            <a:r>
              <a:rPr lang="en-US" baseline="0" dirty="0"/>
              <a:t>:</a:t>
            </a:r>
          </a:p>
          <a:p>
            <a:pPr lvl="0"/>
            <a:endParaRPr lang="en-US" dirty="0"/>
          </a:p>
          <a:p>
            <a:pPr lvl="1"/>
            <a:r>
              <a:rPr lang="en-US" dirty="0"/>
              <a:t>The person to whom you assigned this envelope</a:t>
            </a:r>
          </a:p>
          <a:p>
            <a:pPr lvl="1"/>
            <a:r>
              <a:rPr lang="en-US" dirty="0"/>
              <a:t>The original sender</a:t>
            </a:r>
          </a:p>
          <a:p>
            <a:pPr lvl="1"/>
            <a:r>
              <a:rPr lang="en-US" dirty="0"/>
              <a:t>You as a Carbon Copy (CC) recipient</a:t>
            </a:r>
          </a:p>
          <a:p>
            <a:endParaRPr lang="en-US" sz="1200" b="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792B569-2F9F-D440-B547-B789863526A0}" type="slidenum">
              <a:rPr lang="en-GB" smtClean="0"/>
              <a:pPr/>
              <a:t>7</a:t>
            </a:fld>
            <a:endParaRPr lang="en-GB"/>
          </a:p>
        </p:txBody>
      </p:sp>
    </p:spTree>
    <p:extLst>
      <p:ext uri="{BB962C8B-B14F-4D97-AF65-F5344CB8AC3E}">
        <p14:creationId xmlns:p14="http://schemas.microsoft.com/office/powerpoint/2010/main" val="619286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pPr>
              <a:defRPr/>
            </a:pPr>
            <a:r>
              <a:rPr lang="en-US" sz="1200" b="0" kern="1200" baseline="0" dirty="0">
                <a:solidFill>
                  <a:schemeClr val="tx1"/>
                </a:solidFill>
                <a:latin typeface="+mn-lt"/>
                <a:ea typeface="+mn-ea"/>
                <a:cs typeface="+mn-cs"/>
              </a:rPr>
              <a:t>To sign a hard copy of the agreement with a pen-and-paper signature, select the </a:t>
            </a:r>
            <a:r>
              <a:rPr lang="en-US" sz="1200" b="1" kern="1200" baseline="0" dirty="0">
                <a:solidFill>
                  <a:schemeClr val="tx1"/>
                </a:solidFill>
                <a:latin typeface="+mn-lt"/>
                <a:ea typeface="+mn-ea"/>
                <a:cs typeface="+mn-cs"/>
              </a:rPr>
              <a:t>Print &amp; Sign </a:t>
            </a:r>
            <a:r>
              <a:rPr lang="en-US" sz="1200" b="0" kern="1200" baseline="0" dirty="0">
                <a:solidFill>
                  <a:schemeClr val="tx1"/>
                </a:solidFill>
                <a:latin typeface="+mn-lt"/>
                <a:ea typeface="+mn-ea"/>
                <a:cs typeface="+mn-cs"/>
              </a:rPr>
              <a:t>button from the Other Actions menu. </a:t>
            </a:r>
            <a:r>
              <a:rPr lang="en-US" dirty="0"/>
              <a:t>This prompt will appear.</a:t>
            </a: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latin typeface="+mn-lt"/>
                <a:ea typeface="+mn-ea"/>
                <a:cs typeface="+mn-cs"/>
              </a:rPr>
              <a:t>[1] Click </a:t>
            </a:r>
            <a:r>
              <a:rPr lang="en-US" sz="1200" b="1" kern="1200" baseline="0" dirty="0">
                <a:solidFill>
                  <a:schemeClr val="tx1"/>
                </a:solidFill>
                <a:latin typeface="+mn-lt"/>
                <a:ea typeface="+mn-ea"/>
                <a:cs typeface="+mn-cs"/>
              </a:rPr>
              <a:t>Download</a:t>
            </a:r>
            <a:r>
              <a:rPr lang="en-US" sz="1200" b="0" kern="1200" baseline="0" dirty="0">
                <a:solidFill>
                  <a:schemeClr val="tx1"/>
                </a:solidFill>
                <a:latin typeface="+mn-lt"/>
                <a:ea typeface="+mn-ea"/>
                <a:cs typeface="+mn-cs"/>
              </a:rPr>
              <a:t> to save a local copy of the agreement to your computer. Print a hard copy and sign it. Scan the signed copy and save it as a file to your computer.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latin typeface="+mn-lt"/>
                <a:ea typeface="+mn-ea"/>
                <a:cs typeface="+mn-cs"/>
              </a:rPr>
              <a:t>[2] Click </a:t>
            </a:r>
            <a:r>
              <a:rPr lang="en-US" sz="1200" b="1" kern="1200" baseline="0" dirty="0">
                <a:solidFill>
                  <a:schemeClr val="tx1"/>
                </a:solidFill>
                <a:latin typeface="+mn-lt"/>
                <a:ea typeface="+mn-ea"/>
                <a:cs typeface="+mn-cs"/>
              </a:rPr>
              <a:t>Return Document</a:t>
            </a:r>
            <a:r>
              <a:rPr lang="en-US" sz="1200" b="0" kern="1200" baseline="0" dirty="0">
                <a:solidFill>
                  <a:schemeClr val="tx1"/>
                </a:solidFill>
                <a:latin typeface="+mn-lt"/>
                <a:ea typeface="+mn-ea"/>
                <a:cs typeface="+mn-cs"/>
              </a:rPr>
              <a:t> and select the file that contains the signed copy of the agreement.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latin typeface="+mn-lt"/>
                <a:ea typeface="+mn-ea"/>
                <a:cs typeface="+mn-cs"/>
              </a:rPr>
              <a:t>[3] Click </a:t>
            </a:r>
            <a:r>
              <a:rPr lang="en-US" sz="1200" b="1" kern="1200" baseline="0" dirty="0">
                <a:solidFill>
                  <a:schemeClr val="tx1"/>
                </a:solidFill>
                <a:latin typeface="+mn-lt"/>
                <a:ea typeface="+mn-ea"/>
                <a:cs typeface="+mn-cs"/>
              </a:rPr>
              <a:t>Upload a File,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latin typeface="+mn-lt"/>
                <a:ea typeface="+mn-ea"/>
                <a:cs typeface="+mn-cs"/>
              </a:rPr>
              <a:t>[4] </a:t>
            </a:r>
            <a:r>
              <a:rPr lang="en-US" sz="1200" b="0" kern="1200" baseline="0" dirty="0">
                <a:solidFill>
                  <a:schemeClr val="tx1"/>
                </a:solidFill>
                <a:latin typeface="+mn-lt"/>
                <a:ea typeface="+mn-ea"/>
                <a:cs typeface="+mn-cs"/>
              </a:rPr>
              <a:t> and then click </a:t>
            </a:r>
            <a:r>
              <a:rPr lang="en-US" sz="1200" b="1" kern="1200" baseline="0" dirty="0">
                <a:solidFill>
                  <a:schemeClr val="tx1"/>
                </a:solidFill>
                <a:latin typeface="+mn-lt"/>
                <a:ea typeface="+mn-ea"/>
                <a:cs typeface="+mn-cs"/>
              </a:rPr>
              <a:t>Finish</a:t>
            </a:r>
            <a:r>
              <a:rPr lang="en-US" sz="1200" b="0" kern="1200" baseline="0" dirty="0">
                <a:solidFill>
                  <a:schemeClr val="tx1"/>
                </a:solidFill>
                <a:latin typeface="+mn-lt"/>
                <a:ea typeface="+mn-ea"/>
                <a:cs typeface="+mn-cs"/>
              </a:rPr>
              <a:t> to complete the pen-and-paper process for this document.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latin typeface="+mn-lt"/>
                <a:ea typeface="+mn-ea"/>
                <a:cs typeface="+mn-cs"/>
              </a:rPr>
              <a:t>[5]  Agreements signed using the Pen-and-Paper method will require additional processing time as our company must review and validate the final document. We may contact you to resolve any discrepancies that may be found.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792B569-2F9F-D440-B547-B789863526A0}" type="slidenum">
              <a:rPr lang="en-GB" smtClean="0"/>
              <a:pPr/>
              <a:t>8</a:t>
            </a:fld>
            <a:endParaRPr lang="en-GB"/>
          </a:p>
        </p:txBody>
      </p:sp>
    </p:spTree>
    <p:extLst>
      <p:ext uri="{BB962C8B-B14F-4D97-AF65-F5344CB8AC3E}">
        <p14:creationId xmlns:p14="http://schemas.microsoft.com/office/powerpoint/2010/main" val="1674482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lstStyle/>
          <a:p>
            <a:r>
              <a:rPr lang="en-US" dirty="0"/>
              <a:t>Once the</a:t>
            </a:r>
            <a:r>
              <a:rPr lang="en-US" baseline="0" dirty="0"/>
              <a:t> signature process is completed, the authorized signer will receive a “Completed” email notification. The signed copy of the Third Party Limited License agreement will be attached, or you can use the </a:t>
            </a:r>
            <a:r>
              <a:rPr lang="en-US" b="1" baseline="0" dirty="0"/>
              <a:t>View Document </a:t>
            </a:r>
            <a:r>
              <a:rPr lang="en-US" baseline="0" dirty="0"/>
              <a:t>button within the email to view the signed document via DocuSign.</a:t>
            </a:r>
          </a:p>
          <a:p>
            <a:endParaRPr lang="en-US" baseline="0" dirty="0"/>
          </a:p>
          <a:p>
            <a:r>
              <a:rPr lang="en-US" dirty="0"/>
              <a:t>[1] There are </a:t>
            </a:r>
            <a:r>
              <a:rPr lang="en-US" baseline="0" dirty="0"/>
              <a:t>other DocuSign notifications you might receive, one of which is a Carbon Copy of a Signature Request. If you are the recipient of a Carbon Copy, you will not be able to sign the document. You can tell you are the recipient of a carbon copy in several ways:</a:t>
            </a:r>
          </a:p>
          <a:p>
            <a:endParaRPr lang="en-US" baseline="0" dirty="0"/>
          </a:p>
          <a:p>
            <a:r>
              <a:rPr lang="en-US" baseline="0" dirty="0"/>
              <a:t>[2] First, the words “Carbon Copy” will appear at the top of the Signature Request Notice.  Depending on your email service and settings, these words may be in simple blue type near the top of the document.</a:t>
            </a:r>
          </a:p>
          <a:p>
            <a:endParaRPr lang="en-US" baseline="0" dirty="0"/>
          </a:p>
          <a:p>
            <a:r>
              <a:rPr lang="en-US" baseline="0" dirty="0"/>
              <a:t>Second, when you select the View Documents button from the email notification…</a:t>
            </a:r>
          </a:p>
          <a:p>
            <a:r>
              <a:rPr lang="en-US" baseline="0" dirty="0"/>
              <a:t>[3] The Continue button is located at the </a:t>
            </a:r>
            <a:r>
              <a:rPr lang="en-US" b="1" baseline="0" dirty="0"/>
              <a:t>bottom</a:t>
            </a:r>
            <a:r>
              <a:rPr lang="en-US" baseline="0" dirty="0"/>
              <a:t> of the screen, and  the options described earlier in the module via the Other Actions button will not be available. In addition, when continue is clicked, the words In Process will appear over the agreement, and there will be no Sign Here tab.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792B569-2F9F-D440-B547-B789863526A0}" type="slidenum">
              <a:rPr lang="en-GB" smtClean="0"/>
              <a:pPr/>
              <a:t>9</a:t>
            </a:fld>
            <a:endParaRPr lang="en-GB"/>
          </a:p>
        </p:txBody>
      </p:sp>
    </p:spTree>
    <p:extLst>
      <p:ext uri="{BB962C8B-B14F-4D97-AF65-F5344CB8AC3E}">
        <p14:creationId xmlns:p14="http://schemas.microsoft.com/office/powerpoint/2010/main" val="1993302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Once the Third Party</a:t>
            </a:r>
            <a:r>
              <a:rPr lang="en-US" sz="1200" kern="1200" baseline="0" dirty="0">
                <a:solidFill>
                  <a:schemeClr val="tx1"/>
                </a:solidFill>
                <a:latin typeface="+mn-lt"/>
                <a:ea typeface="+mn-ea"/>
                <a:cs typeface="+mn-cs"/>
              </a:rPr>
              <a:t> Agreement is signed</a:t>
            </a:r>
            <a:r>
              <a:rPr lang="en-US" sz="1200" kern="1200" dirty="0">
                <a:solidFill>
                  <a:schemeClr val="tx1"/>
                </a:solidFill>
                <a:latin typeface="+mn-lt"/>
                <a:ea typeface="+mn-ea"/>
                <a:cs typeface="+mn-cs"/>
              </a:rPr>
              <a:t>, the final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step of</a:t>
            </a:r>
            <a:r>
              <a:rPr lang="en-US" sz="1200" kern="1200" baseline="0" dirty="0">
                <a:solidFill>
                  <a:schemeClr val="tx1"/>
                </a:solidFill>
                <a:latin typeface="+mn-lt"/>
                <a:ea typeface="+mn-ea"/>
                <a:cs typeface="+mn-cs"/>
              </a:rPr>
              <a:t> the process flow</a:t>
            </a:r>
            <a:r>
              <a:rPr lang="en-US" sz="1200" kern="1200" dirty="0">
                <a:solidFill>
                  <a:schemeClr val="tx1"/>
                </a:solidFill>
                <a:latin typeface="+mn-lt"/>
                <a:ea typeface="+mn-ea"/>
                <a:cs typeface="+mn-cs"/>
              </a:rPr>
              <a:t> is completed.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On</a:t>
            </a:r>
            <a:r>
              <a:rPr lang="en-US" sz="1200" kern="1200" baseline="0" dirty="0">
                <a:solidFill>
                  <a:schemeClr val="tx1"/>
                </a:solidFill>
                <a:latin typeface="+mn-lt"/>
                <a:ea typeface="+mn-ea"/>
                <a:cs typeface="+mn-cs"/>
              </a:rPr>
              <a:t> this page we see a graphic representing the process flow from request initiation to contract signatures. After the agreement is signed and, if needed, validated by our company, data release notifications are sent to both the client and the vendor.</a:t>
            </a:r>
          </a:p>
        </p:txBody>
      </p:sp>
      <p:sp>
        <p:nvSpPr>
          <p:cNvPr id="4" name="Slide Number Placeholder 3"/>
          <p:cNvSpPr>
            <a:spLocks noGrp="1"/>
          </p:cNvSpPr>
          <p:nvPr>
            <p:ph type="sldNum" sz="quarter" idx="10"/>
          </p:nvPr>
        </p:nvSpPr>
        <p:spPr/>
        <p:txBody>
          <a:bodyPr/>
          <a:lstStyle/>
          <a:p>
            <a:fld id="{7792B569-2F9F-D440-B547-B789863526A0}" type="slidenum">
              <a:rPr lang="en-GB" smtClean="0"/>
              <a:pPr/>
              <a:t>10</a:t>
            </a:fld>
            <a:endParaRPr lang="en-GB"/>
          </a:p>
        </p:txBody>
      </p:sp>
    </p:spTree>
    <p:extLst>
      <p:ext uri="{BB962C8B-B14F-4D97-AF65-F5344CB8AC3E}">
        <p14:creationId xmlns:p14="http://schemas.microsoft.com/office/powerpoint/2010/main" val="2842733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3413" y="6580188"/>
            <a:ext cx="3617912" cy="2035175"/>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t>For </a:t>
            </a:r>
            <a:r>
              <a:rPr lang="en-US" dirty="0"/>
              <a:t>any questions pertaining to the</a:t>
            </a:r>
            <a:r>
              <a:rPr lang="en-US" baseline="0" dirty="0"/>
              <a:t> </a:t>
            </a:r>
            <a:r>
              <a:rPr lang="en-US" dirty="0"/>
              <a:t>third</a:t>
            </a:r>
            <a:r>
              <a:rPr lang="en-US" baseline="0" dirty="0"/>
              <a:t> party access program, </a:t>
            </a:r>
            <a:r>
              <a:rPr lang="en-US" b="1" i="1" baseline="0" dirty="0"/>
              <a:t>please send an email to the address shown</a:t>
            </a:r>
            <a:r>
              <a:rPr lang="en-US" baseline="0" dirty="0"/>
              <a:t>. Please include in the email your name, contact information, the country you are located in, and your question. If reporting an issue, please also include a description of the steps taken leading up to the issue and, whenever possible, screen shots of the error that occurred.</a:t>
            </a:r>
            <a:endParaRPr lang="en-US" dirty="0"/>
          </a:p>
        </p:txBody>
      </p:sp>
      <p:sp>
        <p:nvSpPr>
          <p:cNvPr id="4" name="Slide Number Placeholder 3"/>
          <p:cNvSpPr>
            <a:spLocks noGrp="1"/>
          </p:cNvSpPr>
          <p:nvPr>
            <p:ph type="sldNum" sz="quarter" idx="10"/>
          </p:nvPr>
        </p:nvSpPr>
        <p:spPr/>
        <p:txBody>
          <a:bodyPr/>
          <a:lstStyle/>
          <a:p>
            <a:fld id="{7792B569-2F9F-D440-B547-B789863526A0}" type="slidenum">
              <a:rPr lang="en-GB" smtClean="0"/>
              <a:pPr/>
              <a:t>11</a:t>
            </a:fld>
            <a:endParaRPr lang="en-GB"/>
          </a:p>
        </p:txBody>
      </p:sp>
    </p:spTree>
    <p:extLst>
      <p:ext uri="{BB962C8B-B14F-4D97-AF65-F5344CB8AC3E}">
        <p14:creationId xmlns:p14="http://schemas.microsoft.com/office/powerpoint/2010/main" val="30332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4740-5994-8BB6-32F2-CF348360E9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A76F96-CDA2-3E35-D546-E20EE51DBC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78CB52-31A3-4D47-6E93-E7B2E9C9BC54}"/>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3972F03D-C7A7-1452-AA70-3624B41D02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CFB48-BE4F-A829-208C-E95CCD02A916}"/>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244929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985F4-A89D-7B0E-E24A-36B2AAE267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6F2B46-AE0B-D620-E3F9-1EF3F761CB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B3DB5-7795-638E-6A05-C34C2C53CDD5}"/>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13B002C1-87F1-F487-F22E-6E0AC3A62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53EC1-8F43-DFD5-30AF-469333C6A73E}"/>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2660632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5D23B-08F3-5239-D602-AEDFE6E8B4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DBFC3E-550E-6AF4-2DE2-B52F8003BE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B9CA0-181B-7CD1-478D-DF98BE14F8AE}"/>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C844A717-9629-6A39-1A26-CE3121613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71330D-67D0-9E5E-3C7D-F26E164517CB}"/>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686791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9E8B-3D2D-3C27-B970-C36E2ABA4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6D9B0D-D23C-461F-56C7-63FB2B005E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B6CFF9-A9E3-2374-2D6E-78A145D349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D3B010-5654-4F0F-FCF0-714792CE6CAA}"/>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6" name="Footer Placeholder 5">
            <a:extLst>
              <a:ext uri="{FF2B5EF4-FFF2-40B4-BE49-F238E27FC236}">
                <a16:creationId xmlns:a16="http://schemas.microsoft.com/office/drawing/2014/main" id="{D8D8BA50-3C90-14E3-869B-58C0B4661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BF2F0B-E120-636F-1732-0F52B9DD33EB}"/>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1860667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CDBF-3072-2CD4-D8A7-AE7CE83F9D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78CCD9-2A33-5BBE-63E3-5B53DDEC76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58EA49-2B76-3D56-57F4-4C8F009E99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261F5C-ABDB-2111-5DA0-4669772119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1998DD-56ED-2DB6-E944-9223FB7FEB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A45966-AD6C-1361-9B71-7979718D78EC}"/>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8" name="Footer Placeholder 7">
            <a:extLst>
              <a:ext uri="{FF2B5EF4-FFF2-40B4-BE49-F238E27FC236}">
                <a16:creationId xmlns:a16="http://schemas.microsoft.com/office/drawing/2014/main" id="{09E8A466-54F3-DD66-DCD2-15A5A66290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F88EE-C9D8-9F2E-7183-4589DBF39C06}"/>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1816197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5942-F936-30B5-5511-9A53C8A266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3B1B6A-C5D6-B306-CD79-8A7AF2BC5961}"/>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4" name="Footer Placeholder 3">
            <a:extLst>
              <a:ext uri="{FF2B5EF4-FFF2-40B4-BE49-F238E27FC236}">
                <a16:creationId xmlns:a16="http://schemas.microsoft.com/office/drawing/2014/main" id="{9B8BF5FA-132D-1D88-5CB6-8E6B2449B5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BE4218-A8E7-7284-3227-7159B86B7A36}"/>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121598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6643B1-13CD-B7A7-E492-B56B2D5C5224}"/>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3" name="Footer Placeholder 2">
            <a:extLst>
              <a:ext uri="{FF2B5EF4-FFF2-40B4-BE49-F238E27FC236}">
                <a16:creationId xmlns:a16="http://schemas.microsoft.com/office/drawing/2014/main" id="{8FD55D67-079A-A26D-EE85-C2709BC8EF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5FA1C6-B237-84A4-E2EF-183B20194386}"/>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13714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CA01B-DF2C-3A02-C6A2-A15192F4C3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A674B4-158A-FB7F-4D56-C53160AE8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94D482-39A4-EF8A-1ABC-5380D51728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619C8E-48F6-5375-C1AE-304044E36CED}"/>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6" name="Footer Placeholder 5">
            <a:extLst>
              <a:ext uri="{FF2B5EF4-FFF2-40B4-BE49-F238E27FC236}">
                <a16:creationId xmlns:a16="http://schemas.microsoft.com/office/drawing/2014/main" id="{CC253340-36C4-475F-85EF-BD380EE751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662221-CFCB-113B-5F6F-75FBC8E4F13B}"/>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4173860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5D4B-B376-61C7-AF47-C03C8F249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A7E205-A2AE-1AC5-1D0A-E2880E6115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B268C9-2BD8-8DBB-DA1B-EC04A3B78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E89404-97C2-6B1E-E21C-42E518E340D3}"/>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6" name="Footer Placeholder 5">
            <a:extLst>
              <a:ext uri="{FF2B5EF4-FFF2-40B4-BE49-F238E27FC236}">
                <a16:creationId xmlns:a16="http://schemas.microsoft.com/office/drawing/2014/main" id="{2D468253-795F-5647-6816-09221A2C57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54882E-8AA0-6B69-145A-D570462D4611}"/>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1106532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490A-9CB6-E4F1-CA82-E8245496A2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5D62B1-811E-2A97-045D-639052223E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5AABEE-1D27-6FFB-92C5-7CDA2CBD1861}"/>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2C5E1090-0152-4334-3698-78196B1BB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0EB18-25A8-91B9-67CA-73E48BFC4115}"/>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251444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E80A7C-E743-B8CB-1B1B-6C36D3F7EF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3A60ED-DFA2-7C52-17FD-76FE24129E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EFC79A-7BF0-37EF-BC1F-225E05D7BB53}"/>
              </a:ext>
            </a:extLst>
          </p:cNvPr>
          <p:cNvSpPr>
            <a:spLocks noGrp="1"/>
          </p:cNvSpPr>
          <p:nvPr>
            <p:ph type="dt" sz="half" idx="10"/>
          </p:nvPr>
        </p:nvSpPr>
        <p:spPr/>
        <p:txBody>
          <a:body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D0EE950D-A6C5-023A-C10C-281C2E4613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16CF52-3785-AFF2-FD2A-E9D89741CD82}"/>
              </a:ext>
            </a:extLst>
          </p:cNvPr>
          <p:cNvSpPr>
            <a:spLocks noGrp="1"/>
          </p:cNvSpPr>
          <p:nvPr>
            <p:ph type="sldNum" sz="quarter" idx="12"/>
          </p:nvPr>
        </p:nvSpPr>
        <p:spPr/>
        <p:txBody>
          <a:bodyPr/>
          <a:lstStyle/>
          <a:p>
            <a:fld id="{4E53CE90-436A-46B9-BB92-837069728971}" type="slidenum">
              <a:rPr lang="en-US" smtClean="0"/>
              <a:t>‹#›</a:t>
            </a:fld>
            <a:endParaRPr lang="en-US"/>
          </a:p>
        </p:txBody>
      </p:sp>
    </p:spTree>
    <p:extLst>
      <p:ext uri="{BB962C8B-B14F-4D97-AF65-F5344CB8AC3E}">
        <p14:creationId xmlns:p14="http://schemas.microsoft.com/office/powerpoint/2010/main" val="2370451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ver Charcoal - IQVIA">
    <p:bg>
      <p:bgPr>
        <a:gradFill>
          <a:gsLst>
            <a:gs pos="20000">
              <a:schemeClr val="tx1"/>
            </a:gs>
            <a:gs pos="80000">
              <a:srgbClr val="606B71"/>
            </a:gs>
          </a:gsLst>
          <a:lin ang="2700000" scaled="1"/>
        </a:gradFill>
        <a:effectLst/>
      </p:bgPr>
    </p:bg>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70EE6CC4-BDAD-452E-AE32-77E9A1B11636}"/>
              </a:ext>
            </a:extLst>
          </p:cNvPr>
          <p:cNvSpPr txBox="1"/>
          <p:nvPr/>
        </p:nvSpPr>
        <p:spPr bwMode="black">
          <a:xfrm>
            <a:off x="730897" y="6519948"/>
            <a:ext cx="7722832" cy="21544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959CA0"/>
                </a:solidFill>
                <a:ea typeface="Arial" charset="0"/>
                <a:cs typeface="Arial" charset="0"/>
              </a:rPr>
              <a:t>© 2021. All rights reserved. IQVIA</a:t>
            </a:r>
            <a:r>
              <a:rPr lang="en-US" sz="800" baseline="30000" dirty="0">
                <a:solidFill>
                  <a:srgbClr val="959CA0"/>
                </a:solidFill>
                <a:ea typeface="Arial" charset="0"/>
                <a:cs typeface="Arial" charset="0"/>
              </a:rPr>
              <a:t>®</a:t>
            </a:r>
            <a:r>
              <a:rPr lang="en-US" sz="800" dirty="0">
                <a:solidFill>
                  <a:srgbClr val="959CA0"/>
                </a:solidFill>
                <a:ea typeface="Arial" charset="0"/>
                <a:cs typeface="Arial" charset="0"/>
              </a:rPr>
              <a:t> is a registered trademark of IQVIA Inc. in the United States, the European Union, and various other countries. </a:t>
            </a:r>
            <a:endParaRPr lang="en-US" sz="800" kern="1200" dirty="0">
              <a:solidFill>
                <a:srgbClr val="959CA0"/>
              </a:solidFill>
              <a:latin typeface="+mn-lt"/>
              <a:ea typeface="Arial" charset="0"/>
              <a:cs typeface="Arial" charset="0"/>
            </a:endParaRPr>
          </a:p>
        </p:txBody>
      </p:sp>
      <p:sp>
        <p:nvSpPr>
          <p:cNvPr id="64" name="Text Placeholder 21">
            <a:extLst>
              <a:ext uri="{FF2B5EF4-FFF2-40B4-BE49-F238E27FC236}">
                <a16:creationId xmlns:a16="http://schemas.microsoft.com/office/drawing/2014/main" id="{21604DCE-2860-47E1-9A45-B850AE2D5253}"/>
              </a:ext>
            </a:extLst>
          </p:cNvPr>
          <p:cNvSpPr>
            <a:spLocks noGrp="1"/>
          </p:cNvSpPr>
          <p:nvPr>
            <p:ph type="body" sz="quarter" idx="10" hasCustomPrompt="1"/>
          </p:nvPr>
        </p:nvSpPr>
        <p:spPr>
          <a:xfrm>
            <a:off x="743329" y="3681765"/>
            <a:ext cx="6349838" cy="1195801"/>
          </a:xfrm>
          <a:prstGeom prst="rect">
            <a:avLst/>
          </a:prstGeom>
        </p:spPr>
        <p:txBody>
          <a:bodyPr>
            <a:noAutofit/>
          </a:bodyPr>
          <a:lstStyle>
            <a:lvl1pPr marL="0" indent="0" algn="l">
              <a:lnSpc>
                <a:spcPct val="100000"/>
              </a:lnSpc>
              <a:spcBef>
                <a:spcPts val="0"/>
              </a:spcBef>
              <a:buNone/>
              <a:defRPr sz="2400" b="0" i="1">
                <a:solidFill>
                  <a:schemeClr val="bg1">
                    <a:lumMod val="75000"/>
                  </a:schemeClr>
                </a:solidFill>
              </a:defRPr>
            </a:lvl1pPr>
          </a:lstStyle>
          <a:p>
            <a:pPr lvl="0"/>
            <a:r>
              <a:rPr lang="en-US" dirty="0"/>
              <a:t>Subheads are 24pt Arial Italic sentence case and can be 2 lines.</a:t>
            </a:r>
          </a:p>
        </p:txBody>
      </p:sp>
      <p:sp>
        <p:nvSpPr>
          <p:cNvPr id="71" name="Title 1">
            <a:extLst>
              <a:ext uri="{FF2B5EF4-FFF2-40B4-BE49-F238E27FC236}">
                <a16:creationId xmlns:a16="http://schemas.microsoft.com/office/drawing/2014/main" id="{4A4E4609-F19E-4DD3-A900-7CA905D6E6D5}"/>
              </a:ext>
            </a:extLst>
          </p:cNvPr>
          <p:cNvSpPr>
            <a:spLocks noGrp="1"/>
          </p:cNvSpPr>
          <p:nvPr>
            <p:ph type="ctrTitle" hasCustomPrompt="1"/>
          </p:nvPr>
        </p:nvSpPr>
        <p:spPr>
          <a:xfrm>
            <a:off x="743330" y="1271573"/>
            <a:ext cx="7921554" cy="2242315"/>
          </a:xfrm>
          <a:prstGeom prst="rect">
            <a:avLst/>
          </a:prstGeom>
        </p:spPr>
        <p:txBody>
          <a:bodyPr anchor="b" anchorCtr="0"/>
          <a:lstStyle>
            <a:lvl1pPr algn="l">
              <a:lnSpc>
                <a:spcPct val="100000"/>
              </a:lnSpc>
              <a:defRPr sz="3600" b="1" i="0" baseline="0">
                <a:solidFill>
                  <a:schemeClr val="bg1"/>
                </a:solidFill>
              </a:defRPr>
            </a:lvl1pPr>
          </a:lstStyle>
          <a:p>
            <a:r>
              <a:rPr lang="en-US" dirty="0"/>
              <a:t>Headline 36pt Arial Bold Title Case Should Be No More Than 2 Lines</a:t>
            </a:r>
          </a:p>
        </p:txBody>
      </p:sp>
      <p:sp>
        <p:nvSpPr>
          <p:cNvPr id="73" name="Subtitle 2">
            <a:extLst>
              <a:ext uri="{FF2B5EF4-FFF2-40B4-BE49-F238E27FC236}">
                <a16:creationId xmlns:a16="http://schemas.microsoft.com/office/drawing/2014/main" id="{BB2AC513-3F13-403A-8294-79335D9E7653}"/>
              </a:ext>
            </a:extLst>
          </p:cNvPr>
          <p:cNvSpPr>
            <a:spLocks noGrp="1"/>
          </p:cNvSpPr>
          <p:nvPr>
            <p:ph type="subTitle" idx="1" hasCustomPrompt="1"/>
          </p:nvPr>
        </p:nvSpPr>
        <p:spPr>
          <a:xfrm>
            <a:off x="743329" y="5518464"/>
            <a:ext cx="6349838" cy="669272"/>
          </a:xfrm>
          <a:prstGeom prst="rect">
            <a:avLst/>
          </a:prstGeom>
        </p:spPr>
        <p:txBody>
          <a:bodyPr>
            <a:noAutofit/>
          </a:bodyPr>
          <a:lstStyle>
            <a:lvl1pPr marL="0" indent="0" algn="l">
              <a:lnSpc>
                <a:spcPct val="100000"/>
              </a:lnSpc>
              <a:spcBef>
                <a:spcPts val="200"/>
              </a:spcBef>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First Last Name, Title 16pt Arial</a:t>
            </a:r>
          </a:p>
        </p:txBody>
      </p:sp>
      <p:grpSp>
        <p:nvGrpSpPr>
          <p:cNvPr id="4" name="Group 3">
            <a:extLst>
              <a:ext uri="{FF2B5EF4-FFF2-40B4-BE49-F238E27FC236}">
                <a16:creationId xmlns:a16="http://schemas.microsoft.com/office/drawing/2014/main" id="{77F8B223-93F9-9E4B-8F7C-EC9FC4ACDAD5}"/>
              </a:ext>
            </a:extLst>
          </p:cNvPr>
          <p:cNvGrpSpPr/>
          <p:nvPr/>
        </p:nvGrpSpPr>
        <p:grpSpPr>
          <a:xfrm>
            <a:off x="7036244" y="2752016"/>
            <a:ext cx="5155756" cy="3703320"/>
            <a:chOff x="7036244" y="2752016"/>
            <a:chExt cx="5155756" cy="3703320"/>
          </a:xfrm>
          <a:solidFill>
            <a:schemeClr val="accent1"/>
          </a:solidFill>
        </p:grpSpPr>
        <p:sp>
          <p:nvSpPr>
            <p:cNvPr id="103" name="Freeform 102">
              <a:extLst>
                <a:ext uri="{FF2B5EF4-FFF2-40B4-BE49-F238E27FC236}">
                  <a16:creationId xmlns:a16="http://schemas.microsoft.com/office/drawing/2014/main" id="{676A8BEE-D814-7949-9114-89017682369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0" name="Freeform 99">
              <a:extLst>
                <a:ext uri="{FF2B5EF4-FFF2-40B4-BE49-F238E27FC236}">
                  <a16:creationId xmlns:a16="http://schemas.microsoft.com/office/drawing/2014/main" id="{796E5C83-B5E5-1D4C-84FB-62353DC44BD9}"/>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2" name="Freeform 101">
              <a:extLst>
                <a:ext uri="{FF2B5EF4-FFF2-40B4-BE49-F238E27FC236}">
                  <a16:creationId xmlns:a16="http://schemas.microsoft.com/office/drawing/2014/main" id="{F694892D-C7AC-A442-B8F6-4CDEB7DD8228}"/>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01" name="Freeform 100">
              <a:extLst>
                <a:ext uri="{FF2B5EF4-FFF2-40B4-BE49-F238E27FC236}">
                  <a16:creationId xmlns:a16="http://schemas.microsoft.com/office/drawing/2014/main" id="{6671C44A-5B20-DD46-8500-55C2BAA1DA5A}"/>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2" name="Graphic 11">
            <a:extLst>
              <a:ext uri="{FF2B5EF4-FFF2-40B4-BE49-F238E27FC236}">
                <a16:creationId xmlns:a16="http://schemas.microsoft.com/office/drawing/2014/main" id="{8E3D6F47-43BF-4540-9690-AE662057D2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03678" y="443432"/>
            <a:ext cx="0" cy="0"/>
          </a:xfrm>
          <a:prstGeom prst="rect">
            <a:avLst/>
          </a:prstGeom>
        </p:spPr>
      </p:pic>
      <p:pic>
        <p:nvPicPr>
          <p:cNvPr id="6" name="Graphic 5">
            <a:extLst>
              <a:ext uri="{FF2B5EF4-FFF2-40B4-BE49-F238E27FC236}">
                <a16:creationId xmlns:a16="http://schemas.microsoft.com/office/drawing/2014/main" id="{E8E2C89B-7571-F544-938F-C999797826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99917" y="735457"/>
            <a:ext cx="2247900" cy="406400"/>
          </a:xfrm>
          <a:prstGeom prst="rect">
            <a:avLst/>
          </a:prstGeom>
        </p:spPr>
      </p:pic>
      <p:pic>
        <p:nvPicPr>
          <p:cNvPr id="16" name="Graphic 15">
            <a:extLst>
              <a:ext uri="{FF2B5EF4-FFF2-40B4-BE49-F238E27FC236}">
                <a16:creationId xmlns:a16="http://schemas.microsoft.com/office/drawing/2014/main" id="{A849D536-F609-A744-B36A-8BFB5245F4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03678" y="443432"/>
            <a:ext cx="0" cy="0"/>
          </a:xfrm>
          <a:prstGeom prst="rect">
            <a:avLst/>
          </a:prstGeom>
        </p:spPr>
      </p:pic>
    </p:spTree>
    <p:extLst>
      <p:ext uri="{BB962C8B-B14F-4D97-AF65-F5344CB8AC3E}">
        <p14:creationId xmlns:p14="http://schemas.microsoft.com/office/powerpoint/2010/main" val="180112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ver Blue - IQVIA">
    <p:bg>
      <p:bgPr>
        <a:gradFill>
          <a:gsLst>
            <a:gs pos="20000">
              <a:schemeClr val="accent2"/>
            </a:gs>
            <a:gs pos="80000">
              <a:schemeClr val="accent1"/>
            </a:gs>
          </a:gsLst>
          <a:lin ang="2700000" scaled="1"/>
        </a:gradFill>
        <a:effectLst/>
      </p:bgPr>
    </p:bg>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70EE6CC4-BDAD-452E-AE32-77E9A1B11636}"/>
              </a:ext>
            </a:extLst>
          </p:cNvPr>
          <p:cNvSpPr txBox="1"/>
          <p:nvPr/>
        </p:nvSpPr>
        <p:spPr bwMode="black">
          <a:xfrm>
            <a:off x="730897" y="6519948"/>
            <a:ext cx="7722832" cy="21544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7FD1EF"/>
                </a:solidFill>
                <a:ea typeface="Arial" charset="0"/>
                <a:cs typeface="Arial" charset="0"/>
              </a:rPr>
              <a:t>© 2021. All rights reserved. IQVIA</a:t>
            </a:r>
            <a:r>
              <a:rPr lang="en-US" sz="800" baseline="30000" dirty="0">
                <a:solidFill>
                  <a:srgbClr val="7FD1EF"/>
                </a:solidFill>
                <a:ea typeface="Arial" charset="0"/>
                <a:cs typeface="Arial" charset="0"/>
              </a:rPr>
              <a:t>®</a:t>
            </a:r>
            <a:r>
              <a:rPr lang="en-US" sz="800" dirty="0">
                <a:solidFill>
                  <a:srgbClr val="7FD1EF"/>
                </a:solidFill>
                <a:ea typeface="Arial" charset="0"/>
                <a:cs typeface="Arial" charset="0"/>
              </a:rPr>
              <a:t> is a registered trademark of IQVIA Inc. in the United States, the European Union, and various other countries. </a:t>
            </a:r>
          </a:p>
        </p:txBody>
      </p:sp>
      <p:sp>
        <p:nvSpPr>
          <p:cNvPr id="64" name="Text Placeholder 21">
            <a:extLst>
              <a:ext uri="{FF2B5EF4-FFF2-40B4-BE49-F238E27FC236}">
                <a16:creationId xmlns:a16="http://schemas.microsoft.com/office/drawing/2014/main" id="{21604DCE-2860-47E1-9A45-B850AE2D5253}"/>
              </a:ext>
            </a:extLst>
          </p:cNvPr>
          <p:cNvSpPr>
            <a:spLocks noGrp="1"/>
          </p:cNvSpPr>
          <p:nvPr>
            <p:ph type="body" sz="quarter" idx="10" hasCustomPrompt="1"/>
          </p:nvPr>
        </p:nvSpPr>
        <p:spPr>
          <a:xfrm>
            <a:off x="743329" y="3681765"/>
            <a:ext cx="6349838" cy="1195801"/>
          </a:xfrm>
          <a:prstGeom prst="rect">
            <a:avLst/>
          </a:prstGeom>
        </p:spPr>
        <p:txBody>
          <a:bodyPr>
            <a:noAutofit/>
          </a:bodyPr>
          <a:lstStyle>
            <a:lvl1pPr marL="0" indent="0" algn="l">
              <a:lnSpc>
                <a:spcPct val="100000"/>
              </a:lnSpc>
              <a:spcBef>
                <a:spcPts val="0"/>
              </a:spcBef>
              <a:buNone/>
              <a:defRPr sz="2400" b="0" i="1">
                <a:solidFill>
                  <a:srgbClr val="BFE8F7"/>
                </a:solidFill>
              </a:defRPr>
            </a:lvl1pPr>
          </a:lstStyle>
          <a:p>
            <a:pPr lvl="0"/>
            <a:r>
              <a:rPr lang="en-US" dirty="0"/>
              <a:t>Subheads are 24pt Arial Italic sentence case and can be 2 lines.</a:t>
            </a:r>
          </a:p>
        </p:txBody>
      </p:sp>
      <p:sp>
        <p:nvSpPr>
          <p:cNvPr id="71" name="Title 1">
            <a:extLst>
              <a:ext uri="{FF2B5EF4-FFF2-40B4-BE49-F238E27FC236}">
                <a16:creationId xmlns:a16="http://schemas.microsoft.com/office/drawing/2014/main" id="{4A4E4609-F19E-4DD3-A900-7CA905D6E6D5}"/>
              </a:ext>
            </a:extLst>
          </p:cNvPr>
          <p:cNvSpPr>
            <a:spLocks noGrp="1"/>
          </p:cNvSpPr>
          <p:nvPr>
            <p:ph type="ctrTitle" hasCustomPrompt="1"/>
          </p:nvPr>
        </p:nvSpPr>
        <p:spPr>
          <a:xfrm>
            <a:off x="743330" y="1271573"/>
            <a:ext cx="7921554" cy="2242315"/>
          </a:xfrm>
          <a:prstGeom prst="rect">
            <a:avLst/>
          </a:prstGeom>
        </p:spPr>
        <p:txBody>
          <a:bodyPr anchor="b" anchorCtr="0"/>
          <a:lstStyle>
            <a:lvl1pPr algn="l">
              <a:lnSpc>
                <a:spcPct val="100000"/>
              </a:lnSpc>
              <a:defRPr sz="3600" b="1" i="0" baseline="0">
                <a:solidFill>
                  <a:schemeClr val="bg1"/>
                </a:solidFill>
              </a:defRPr>
            </a:lvl1pPr>
          </a:lstStyle>
          <a:p>
            <a:r>
              <a:rPr lang="en-US" dirty="0"/>
              <a:t>Headline 36pt Arial Bold Title Case Should Be No More Than 2 Lines</a:t>
            </a:r>
          </a:p>
        </p:txBody>
      </p:sp>
      <p:sp>
        <p:nvSpPr>
          <p:cNvPr id="73" name="Subtitle 2">
            <a:extLst>
              <a:ext uri="{FF2B5EF4-FFF2-40B4-BE49-F238E27FC236}">
                <a16:creationId xmlns:a16="http://schemas.microsoft.com/office/drawing/2014/main" id="{BB2AC513-3F13-403A-8294-79335D9E7653}"/>
              </a:ext>
            </a:extLst>
          </p:cNvPr>
          <p:cNvSpPr>
            <a:spLocks noGrp="1"/>
          </p:cNvSpPr>
          <p:nvPr>
            <p:ph type="subTitle" idx="1" hasCustomPrompt="1"/>
          </p:nvPr>
        </p:nvSpPr>
        <p:spPr>
          <a:xfrm>
            <a:off x="743329" y="5518464"/>
            <a:ext cx="6349838" cy="669272"/>
          </a:xfrm>
          <a:prstGeom prst="rect">
            <a:avLst/>
          </a:prstGeom>
        </p:spPr>
        <p:txBody>
          <a:bodyPr>
            <a:noAutofit/>
          </a:bodyPr>
          <a:lstStyle>
            <a:lvl1pPr marL="0" indent="0" algn="l">
              <a:lnSpc>
                <a:spcPct val="100000"/>
              </a:lnSpc>
              <a:spcBef>
                <a:spcPts val="200"/>
              </a:spcBef>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First Last Name, Title 16pt Arial</a:t>
            </a:r>
          </a:p>
        </p:txBody>
      </p:sp>
      <p:grpSp>
        <p:nvGrpSpPr>
          <p:cNvPr id="4" name="Group 3">
            <a:extLst>
              <a:ext uri="{FF2B5EF4-FFF2-40B4-BE49-F238E27FC236}">
                <a16:creationId xmlns:a16="http://schemas.microsoft.com/office/drawing/2014/main" id="{77F8B223-93F9-9E4B-8F7C-EC9FC4ACDAD5}"/>
              </a:ext>
            </a:extLst>
          </p:cNvPr>
          <p:cNvGrpSpPr/>
          <p:nvPr/>
        </p:nvGrpSpPr>
        <p:grpSpPr>
          <a:xfrm>
            <a:off x="7036244" y="2752016"/>
            <a:ext cx="5155756" cy="3703320"/>
            <a:chOff x="7036244" y="2752016"/>
            <a:chExt cx="5155756" cy="3703320"/>
          </a:xfrm>
          <a:solidFill>
            <a:schemeClr val="accent2"/>
          </a:solidFill>
        </p:grpSpPr>
        <p:sp>
          <p:nvSpPr>
            <p:cNvPr id="103" name="Freeform 102">
              <a:extLst>
                <a:ext uri="{FF2B5EF4-FFF2-40B4-BE49-F238E27FC236}">
                  <a16:creationId xmlns:a16="http://schemas.microsoft.com/office/drawing/2014/main" id="{676A8BEE-D814-7949-9114-89017682369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0" name="Freeform 99">
              <a:extLst>
                <a:ext uri="{FF2B5EF4-FFF2-40B4-BE49-F238E27FC236}">
                  <a16:creationId xmlns:a16="http://schemas.microsoft.com/office/drawing/2014/main" id="{796E5C83-B5E5-1D4C-84FB-62353DC44BD9}"/>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2" name="Freeform 101">
              <a:extLst>
                <a:ext uri="{FF2B5EF4-FFF2-40B4-BE49-F238E27FC236}">
                  <a16:creationId xmlns:a16="http://schemas.microsoft.com/office/drawing/2014/main" id="{F694892D-C7AC-A442-B8F6-4CDEB7DD8228}"/>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01" name="Freeform 100">
              <a:extLst>
                <a:ext uri="{FF2B5EF4-FFF2-40B4-BE49-F238E27FC236}">
                  <a16:creationId xmlns:a16="http://schemas.microsoft.com/office/drawing/2014/main" id="{6671C44A-5B20-DD46-8500-55C2BAA1DA5A}"/>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6" name="Graphic 15">
            <a:extLst>
              <a:ext uri="{FF2B5EF4-FFF2-40B4-BE49-F238E27FC236}">
                <a16:creationId xmlns:a16="http://schemas.microsoft.com/office/drawing/2014/main" id="{0A1AF0D6-51EF-1945-B4E8-68EF85E87D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190137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ver Green - IQVIA">
    <p:bg>
      <p:bgPr>
        <a:gradFill>
          <a:gsLst>
            <a:gs pos="20000">
              <a:schemeClr val="accent4"/>
            </a:gs>
            <a:gs pos="80000">
              <a:schemeClr val="accent3"/>
            </a:gs>
          </a:gsLst>
          <a:lin ang="2700000" scaled="1"/>
        </a:gradFill>
        <a:effectLst/>
      </p:bgPr>
    </p:bg>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70EE6CC4-BDAD-452E-AE32-77E9A1B11636}"/>
              </a:ext>
            </a:extLst>
          </p:cNvPr>
          <p:cNvSpPr txBox="1"/>
          <p:nvPr/>
        </p:nvSpPr>
        <p:spPr bwMode="black">
          <a:xfrm>
            <a:off x="730897" y="6519948"/>
            <a:ext cx="7722832" cy="21544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A1D794"/>
                </a:solidFill>
                <a:ea typeface="Arial" charset="0"/>
                <a:cs typeface="Arial" charset="0"/>
              </a:rPr>
              <a:t>© 2021. All rights reserved. IQVIA</a:t>
            </a:r>
            <a:r>
              <a:rPr lang="en-US" sz="800" baseline="30000" dirty="0">
                <a:solidFill>
                  <a:srgbClr val="A1D794"/>
                </a:solidFill>
                <a:ea typeface="Arial" charset="0"/>
                <a:cs typeface="Arial" charset="0"/>
              </a:rPr>
              <a:t>®</a:t>
            </a:r>
            <a:r>
              <a:rPr lang="en-US" sz="800" dirty="0">
                <a:solidFill>
                  <a:srgbClr val="A1D794"/>
                </a:solidFill>
                <a:ea typeface="Arial" charset="0"/>
                <a:cs typeface="Arial" charset="0"/>
              </a:rPr>
              <a:t> is a registered trademark of IQVIA Inc. in the United States, the European Union, and various other countries. </a:t>
            </a:r>
            <a:endParaRPr lang="en-US" sz="800" kern="1200" dirty="0">
              <a:solidFill>
                <a:srgbClr val="A1D794"/>
              </a:solidFill>
              <a:latin typeface="+mn-lt"/>
              <a:ea typeface="Arial" charset="0"/>
              <a:cs typeface="Arial" charset="0"/>
            </a:endParaRPr>
          </a:p>
        </p:txBody>
      </p:sp>
      <p:sp>
        <p:nvSpPr>
          <p:cNvPr id="64" name="Text Placeholder 21">
            <a:extLst>
              <a:ext uri="{FF2B5EF4-FFF2-40B4-BE49-F238E27FC236}">
                <a16:creationId xmlns:a16="http://schemas.microsoft.com/office/drawing/2014/main" id="{21604DCE-2860-47E1-9A45-B850AE2D5253}"/>
              </a:ext>
            </a:extLst>
          </p:cNvPr>
          <p:cNvSpPr>
            <a:spLocks noGrp="1"/>
          </p:cNvSpPr>
          <p:nvPr>
            <p:ph type="body" sz="quarter" idx="10" hasCustomPrompt="1"/>
          </p:nvPr>
        </p:nvSpPr>
        <p:spPr>
          <a:xfrm>
            <a:off x="743329" y="3681765"/>
            <a:ext cx="6349838" cy="1195801"/>
          </a:xfrm>
          <a:prstGeom prst="rect">
            <a:avLst/>
          </a:prstGeom>
        </p:spPr>
        <p:txBody>
          <a:bodyPr>
            <a:noAutofit/>
          </a:bodyPr>
          <a:lstStyle>
            <a:lvl1pPr marL="0" indent="0" algn="l">
              <a:lnSpc>
                <a:spcPct val="100000"/>
              </a:lnSpc>
              <a:spcBef>
                <a:spcPts val="0"/>
              </a:spcBef>
              <a:buNone/>
              <a:defRPr sz="2400" b="0" i="1">
                <a:solidFill>
                  <a:srgbClr val="D0EBCA"/>
                </a:solidFill>
              </a:defRPr>
            </a:lvl1pPr>
          </a:lstStyle>
          <a:p>
            <a:pPr lvl="0"/>
            <a:r>
              <a:rPr lang="en-US" dirty="0"/>
              <a:t>Subheads are 24pt Arial Italic sentence case and can be 2 lines.</a:t>
            </a:r>
          </a:p>
        </p:txBody>
      </p:sp>
      <p:sp>
        <p:nvSpPr>
          <p:cNvPr id="71" name="Title 1">
            <a:extLst>
              <a:ext uri="{FF2B5EF4-FFF2-40B4-BE49-F238E27FC236}">
                <a16:creationId xmlns:a16="http://schemas.microsoft.com/office/drawing/2014/main" id="{4A4E4609-F19E-4DD3-A900-7CA905D6E6D5}"/>
              </a:ext>
            </a:extLst>
          </p:cNvPr>
          <p:cNvSpPr>
            <a:spLocks noGrp="1"/>
          </p:cNvSpPr>
          <p:nvPr>
            <p:ph type="ctrTitle" hasCustomPrompt="1"/>
          </p:nvPr>
        </p:nvSpPr>
        <p:spPr>
          <a:xfrm>
            <a:off x="743330" y="1271573"/>
            <a:ext cx="7921554" cy="2242315"/>
          </a:xfrm>
          <a:prstGeom prst="rect">
            <a:avLst/>
          </a:prstGeom>
        </p:spPr>
        <p:txBody>
          <a:bodyPr anchor="b" anchorCtr="0"/>
          <a:lstStyle>
            <a:lvl1pPr algn="l">
              <a:lnSpc>
                <a:spcPct val="100000"/>
              </a:lnSpc>
              <a:defRPr sz="3600" b="1" i="0" baseline="0">
                <a:solidFill>
                  <a:schemeClr val="bg1"/>
                </a:solidFill>
              </a:defRPr>
            </a:lvl1pPr>
          </a:lstStyle>
          <a:p>
            <a:r>
              <a:rPr lang="en-US" dirty="0"/>
              <a:t>Headline 36pt Arial Bold Title Case Should Be No More Than 2 Lines</a:t>
            </a:r>
          </a:p>
        </p:txBody>
      </p:sp>
      <p:sp>
        <p:nvSpPr>
          <p:cNvPr id="73" name="Subtitle 2">
            <a:extLst>
              <a:ext uri="{FF2B5EF4-FFF2-40B4-BE49-F238E27FC236}">
                <a16:creationId xmlns:a16="http://schemas.microsoft.com/office/drawing/2014/main" id="{BB2AC513-3F13-403A-8294-79335D9E7653}"/>
              </a:ext>
            </a:extLst>
          </p:cNvPr>
          <p:cNvSpPr>
            <a:spLocks noGrp="1"/>
          </p:cNvSpPr>
          <p:nvPr>
            <p:ph type="subTitle" idx="1" hasCustomPrompt="1"/>
          </p:nvPr>
        </p:nvSpPr>
        <p:spPr>
          <a:xfrm>
            <a:off x="743329" y="5518464"/>
            <a:ext cx="6349838" cy="669272"/>
          </a:xfrm>
          <a:prstGeom prst="rect">
            <a:avLst/>
          </a:prstGeom>
        </p:spPr>
        <p:txBody>
          <a:bodyPr>
            <a:noAutofit/>
          </a:bodyPr>
          <a:lstStyle>
            <a:lvl1pPr marL="0" indent="0" algn="l">
              <a:lnSpc>
                <a:spcPct val="100000"/>
              </a:lnSpc>
              <a:spcBef>
                <a:spcPts val="200"/>
              </a:spcBef>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First Last Name, Title 16pt Arial</a:t>
            </a:r>
          </a:p>
        </p:txBody>
      </p:sp>
      <p:grpSp>
        <p:nvGrpSpPr>
          <p:cNvPr id="4" name="Group 3">
            <a:extLst>
              <a:ext uri="{FF2B5EF4-FFF2-40B4-BE49-F238E27FC236}">
                <a16:creationId xmlns:a16="http://schemas.microsoft.com/office/drawing/2014/main" id="{77F8B223-93F9-9E4B-8F7C-EC9FC4ACDAD5}"/>
              </a:ext>
            </a:extLst>
          </p:cNvPr>
          <p:cNvGrpSpPr/>
          <p:nvPr/>
        </p:nvGrpSpPr>
        <p:grpSpPr>
          <a:xfrm>
            <a:off x="7036244" y="2752016"/>
            <a:ext cx="5155756" cy="3703320"/>
            <a:chOff x="7036244" y="2752016"/>
            <a:chExt cx="5155756" cy="3703320"/>
          </a:xfrm>
          <a:solidFill>
            <a:schemeClr val="accent4"/>
          </a:solidFill>
        </p:grpSpPr>
        <p:sp>
          <p:nvSpPr>
            <p:cNvPr id="103" name="Freeform 102">
              <a:extLst>
                <a:ext uri="{FF2B5EF4-FFF2-40B4-BE49-F238E27FC236}">
                  <a16:creationId xmlns:a16="http://schemas.microsoft.com/office/drawing/2014/main" id="{676A8BEE-D814-7949-9114-89017682369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0" name="Freeform 99">
              <a:extLst>
                <a:ext uri="{FF2B5EF4-FFF2-40B4-BE49-F238E27FC236}">
                  <a16:creationId xmlns:a16="http://schemas.microsoft.com/office/drawing/2014/main" id="{796E5C83-B5E5-1D4C-84FB-62353DC44BD9}"/>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02" name="Freeform 101">
              <a:extLst>
                <a:ext uri="{FF2B5EF4-FFF2-40B4-BE49-F238E27FC236}">
                  <a16:creationId xmlns:a16="http://schemas.microsoft.com/office/drawing/2014/main" id="{F694892D-C7AC-A442-B8F6-4CDEB7DD8228}"/>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01" name="Freeform 100">
              <a:extLst>
                <a:ext uri="{FF2B5EF4-FFF2-40B4-BE49-F238E27FC236}">
                  <a16:creationId xmlns:a16="http://schemas.microsoft.com/office/drawing/2014/main" id="{6671C44A-5B20-DD46-8500-55C2BAA1DA5A}"/>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6" name="Graphic 15">
            <a:extLst>
              <a:ext uri="{FF2B5EF4-FFF2-40B4-BE49-F238E27FC236}">
                <a16:creationId xmlns:a16="http://schemas.microsoft.com/office/drawing/2014/main" id="{4D06917E-3E0E-6D47-9181-57DC0B9695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59733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ver White - IQVIA">
    <p:bg>
      <p:bgPr>
        <a:solidFill>
          <a:schemeClr val="bg1"/>
        </a:solidFill>
        <a:effectLst/>
      </p:bgPr>
    </p:bg>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7AB75BD1-2507-44E0-91E4-42F78B5D2D49}"/>
              </a:ext>
            </a:extLst>
          </p:cNvPr>
          <p:cNvSpPr txBox="1"/>
          <p:nvPr/>
        </p:nvSpPr>
        <p:spPr bwMode="black">
          <a:xfrm>
            <a:off x="730897" y="6519948"/>
            <a:ext cx="7722832" cy="21544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ea typeface="Arial" charset="0"/>
                <a:cs typeface="Arial" charset="0"/>
              </a:rPr>
              <a:t>© 2021. All rights reserved. IQVIA</a:t>
            </a:r>
            <a:r>
              <a:rPr lang="en-US" sz="800" baseline="30000" dirty="0">
                <a:solidFill>
                  <a:schemeClr val="bg1">
                    <a:lumMod val="50000"/>
                  </a:schemeClr>
                </a:solidFill>
                <a:ea typeface="Arial" charset="0"/>
                <a:cs typeface="Arial" charset="0"/>
              </a:rPr>
              <a:t>®</a:t>
            </a:r>
            <a:r>
              <a:rPr lang="en-US" sz="800" dirty="0">
                <a:solidFill>
                  <a:schemeClr val="bg1">
                    <a:lumMod val="50000"/>
                  </a:schemeClr>
                </a:solidFill>
                <a:ea typeface="Arial" charset="0"/>
                <a:cs typeface="Arial" charset="0"/>
              </a:rPr>
              <a:t> is a registered trademark of IQVIA Inc. in the United States, the European Union, and various other countries. </a:t>
            </a:r>
            <a:endParaRPr lang="en-US" sz="800" kern="1200" dirty="0">
              <a:solidFill>
                <a:schemeClr val="bg1">
                  <a:lumMod val="50000"/>
                </a:schemeClr>
              </a:solidFill>
              <a:latin typeface="+mn-lt"/>
              <a:ea typeface="Arial" charset="0"/>
              <a:cs typeface="Arial" charset="0"/>
            </a:endParaRPr>
          </a:p>
        </p:txBody>
      </p:sp>
      <p:sp>
        <p:nvSpPr>
          <p:cNvPr id="64" name="Text Placeholder 21">
            <a:extLst>
              <a:ext uri="{FF2B5EF4-FFF2-40B4-BE49-F238E27FC236}">
                <a16:creationId xmlns:a16="http://schemas.microsoft.com/office/drawing/2014/main" id="{098CCE30-6B5A-4DFB-97B5-AF5CCDE0C848}"/>
              </a:ext>
            </a:extLst>
          </p:cNvPr>
          <p:cNvSpPr>
            <a:spLocks noGrp="1"/>
          </p:cNvSpPr>
          <p:nvPr>
            <p:ph type="body" sz="quarter" idx="10" hasCustomPrompt="1"/>
          </p:nvPr>
        </p:nvSpPr>
        <p:spPr>
          <a:xfrm>
            <a:off x="743329" y="3681765"/>
            <a:ext cx="6349838" cy="1195801"/>
          </a:xfrm>
          <a:prstGeom prst="rect">
            <a:avLst/>
          </a:prstGeom>
        </p:spPr>
        <p:txBody>
          <a:bodyPr>
            <a:noAutofit/>
          </a:bodyPr>
          <a:lstStyle>
            <a:lvl1pPr marL="0" indent="0" algn="l">
              <a:lnSpc>
                <a:spcPct val="100000"/>
              </a:lnSpc>
              <a:spcBef>
                <a:spcPts val="0"/>
              </a:spcBef>
              <a:buNone/>
              <a:defRPr sz="2400" b="0" i="1">
                <a:solidFill>
                  <a:schemeClr val="accent1"/>
                </a:solidFill>
              </a:defRPr>
            </a:lvl1pPr>
          </a:lstStyle>
          <a:p>
            <a:pPr lvl="0"/>
            <a:r>
              <a:rPr lang="en-US" dirty="0"/>
              <a:t>Subheads are 24pt Arial Italic sentence case and can be 2 lines.</a:t>
            </a:r>
          </a:p>
        </p:txBody>
      </p:sp>
      <p:sp>
        <p:nvSpPr>
          <p:cNvPr id="70" name="Title 1">
            <a:extLst>
              <a:ext uri="{FF2B5EF4-FFF2-40B4-BE49-F238E27FC236}">
                <a16:creationId xmlns:a16="http://schemas.microsoft.com/office/drawing/2014/main" id="{184C4A24-4E36-49F8-AE34-FEFD57A98171}"/>
              </a:ext>
            </a:extLst>
          </p:cNvPr>
          <p:cNvSpPr>
            <a:spLocks noGrp="1"/>
          </p:cNvSpPr>
          <p:nvPr>
            <p:ph type="ctrTitle" hasCustomPrompt="1"/>
          </p:nvPr>
        </p:nvSpPr>
        <p:spPr>
          <a:xfrm>
            <a:off x="743330" y="1271573"/>
            <a:ext cx="7921554" cy="2242315"/>
          </a:xfrm>
          <a:prstGeom prst="rect">
            <a:avLst/>
          </a:prstGeom>
        </p:spPr>
        <p:txBody>
          <a:bodyPr anchor="b" anchorCtr="0"/>
          <a:lstStyle>
            <a:lvl1pPr algn="l">
              <a:lnSpc>
                <a:spcPct val="100000"/>
              </a:lnSpc>
              <a:defRPr sz="3600" b="1" i="0" baseline="0">
                <a:solidFill>
                  <a:schemeClr val="accent2"/>
                </a:solidFill>
              </a:defRPr>
            </a:lvl1pPr>
          </a:lstStyle>
          <a:p>
            <a:r>
              <a:rPr lang="en-US" dirty="0"/>
              <a:t>Headline 36pt Arial Bold Title Case Should Be No More Than 2 Lines</a:t>
            </a:r>
          </a:p>
        </p:txBody>
      </p:sp>
      <p:sp>
        <p:nvSpPr>
          <p:cNvPr id="71" name="Subtitle 2">
            <a:extLst>
              <a:ext uri="{FF2B5EF4-FFF2-40B4-BE49-F238E27FC236}">
                <a16:creationId xmlns:a16="http://schemas.microsoft.com/office/drawing/2014/main" id="{0E82B801-11C9-4FD7-9D6A-B8DAA2120461}"/>
              </a:ext>
            </a:extLst>
          </p:cNvPr>
          <p:cNvSpPr>
            <a:spLocks noGrp="1"/>
          </p:cNvSpPr>
          <p:nvPr>
            <p:ph type="subTitle" idx="1" hasCustomPrompt="1"/>
          </p:nvPr>
        </p:nvSpPr>
        <p:spPr>
          <a:xfrm>
            <a:off x="743329" y="5518464"/>
            <a:ext cx="6349838" cy="669272"/>
          </a:xfrm>
          <a:prstGeom prst="rect">
            <a:avLst/>
          </a:prstGeom>
        </p:spPr>
        <p:txBody>
          <a:bodyPr>
            <a:noAutofit/>
          </a:bodyPr>
          <a:lstStyle>
            <a:lvl1pPr marL="0" indent="0" algn="l">
              <a:lnSpc>
                <a:spcPct val="100000"/>
              </a:lnSpc>
              <a:spcBef>
                <a:spcPts val="200"/>
              </a:spcBef>
              <a:buNone/>
              <a:defRPr sz="16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First Last Name, Title 16pt Arial</a:t>
            </a:r>
          </a:p>
        </p:txBody>
      </p:sp>
      <p:grpSp>
        <p:nvGrpSpPr>
          <p:cNvPr id="61" name="Group 60">
            <a:extLst>
              <a:ext uri="{FF2B5EF4-FFF2-40B4-BE49-F238E27FC236}">
                <a16:creationId xmlns:a16="http://schemas.microsoft.com/office/drawing/2014/main" id="{B29175BC-552B-D64A-8152-E96EE8CE39AF}"/>
              </a:ext>
            </a:extLst>
          </p:cNvPr>
          <p:cNvGrpSpPr/>
          <p:nvPr/>
        </p:nvGrpSpPr>
        <p:grpSpPr>
          <a:xfrm>
            <a:off x="7036244" y="2752016"/>
            <a:ext cx="5155756" cy="3703320"/>
            <a:chOff x="7036244" y="2752016"/>
            <a:chExt cx="5155756" cy="3703320"/>
          </a:xfrm>
          <a:solidFill>
            <a:schemeClr val="accent1"/>
          </a:solidFill>
        </p:grpSpPr>
        <p:sp>
          <p:nvSpPr>
            <p:cNvPr id="63" name="Freeform 62">
              <a:extLst>
                <a:ext uri="{FF2B5EF4-FFF2-40B4-BE49-F238E27FC236}">
                  <a16:creationId xmlns:a16="http://schemas.microsoft.com/office/drawing/2014/main" id="{D370C788-BCB9-AA4B-83CC-830DE2532168}"/>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65" name="Freeform 64">
              <a:extLst>
                <a:ext uri="{FF2B5EF4-FFF2-40B4-BE49-F238E27FC236}">
                  <a16:creationId xmlns:a16="http://schemas.microsoft.com/office/drawing/2014/main" id="{86A666F2-61DC-1141-A28D-9C664CF9E0DD}"/>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66" name="Freeform 65">
              <a:extLst>
                <a:ext uri="{FF2B5EF4-FFF2-40B4-BE49-F238E27FC236}">
                  <a16:creationId xmlns:a16="http://schemas.microsoft.com/office/drawing/2014/main" id="{B36DAFEC-9E33-D342-8F38-9280EB50249D}"/>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7" name="Freeform 66">
              <a:extLst>
                <a:ext uri="{FF2B5EF4-FFF2-40B4-BE49-F238E27FC236}">
                  <a16:creationId xmlns:a16="http://schemas.microsoft.com/office/drawing/2014/main" id="{14487FF1-1618-4249-B143-BEFFD4E4E8FD}"/>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6" name="Graphic 15">
            <a:extLst>
              <a:ext uri="{FF2B5EF4-FFF2-40B4-BE49-F238E27FC236}">
                <a16:creationId xmlns:a16="http://schemas.microsoft.com/office/drawing/2014/main" id="{4A43F6D9-2B76-4F47-8BB1-588F5D046A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156421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Co-Brand - IQVIA">
    <p:bg>
      <p:bgPr>
        <a:solidFill>
          <a:schemeClr val="bg1"/>
        </a:solidFill>
        <a:effectLst/>
      </p:bgPr>
    </p:bg>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7AB75BD1-2507-44E0-91E4-42F78B5D2D49}"/>
              </a:ext>
            </a:extLst>
          </p:cNvPr>
          <p:cNvSpPr txBox="1"/>
          <p:nvPr/>
        </p:nvSpPr>
        <p:spPr bwMode="black">
          <a:xfrm>
            <a:off x="730897" y="6519948"/>
            <a:ext cx="7722832" cy="21544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ea typeface="Arial" charset="0"/>
                <a:cs typeface="Arial" charset="0"/>
              </a:rPr>
              <a:t>© 2021. All rights reserved. IQVIA</a:t>
            </a:r>
            <a:r>
              <a:rPr lang="en-US" sz="800" baseline="30000" dirty="0">
                <a:solidFill>
                  <a:schemeClr val="bg1">
                    <a:lumMod val="50000"/>
                  </a:schemeClr>
                </a:solidFill>
                <a:ea typeface="Arial" charset="0"/>
                <a:cs typeface="Arial" charset="0"/>
              </a:rPr>
              <a:t>®</a:t>
            </a:r>
            <a:r>
              <a:rPr lang="en-US" sz="800" dirty="0">
                <a:solidFill>
                  <a:schemeClr val="bg1">
                    <a:lumMod val="50000"/>
                  </a:schemeClr>
                </a:solidFill>
                <a:ea typeface="Arial" charset="0"/>
                <a:cs typeface="Arial" charset="0"/>
              </a:rPr>
              <a:t> is a registered trademark of IQVIA Inc. in the United States, the European Union, and various other countries. </a:t>
            </a:r>
            <a:endParaRPr lang="en-US" sz="800" kern="1200" dirty="0">
              <a:solidFill>
                <a:schemeClr val="bg1">
                  <a:lumMod val="50000"/>
                </a:schemeClr>
              </a:solidFill>
              <a:latin typeface="+mn-lt"/>
              <a:ea typeface="Arial" charset="0"/>
              <a:cs typeface="Arial" charset="0"/>
            </a:endParaRPr>
          </a:p>
        </p:txBody>
      </p:sp>
      <p:sp>
        <p:nvSpPr>
          <p:cNvPr id="64" name="Text Placeholder 21">
            <a:extLst>
              <a:ext uri="{FF2B5EF4-FFF2-40B4-BE49-F238E27FC236}">
                <a16:creationId xmlns:a16="http://schemas.microsoft.com/office/drawing/2014/main" id="{098CCE30-6B5A-4DFB-97B5-AF5CCDE0C848}"/>
              </a:ext>
            </a:extLst>
          </p:cNvPr>
          <p:cNvSpPr>
            <a:spLocks noGrp="1"/>
          </p:cNvSpPr>
          <p:nvPr>
            <p:ph type="body" sz="quarter" idx="10" hasCustomPrompt="1"/>
          </p:nvPr>
        </p:nvSpPr>
        <p:spPr>
          <a:xfrm>
            <a:off x="743329" y="3681765"/>
            <a:ext cx="6349838" cy="1195801"/>
          </a:xfrm>
          <a:prstGeom prst="rect">
            <a:avLst/>
          </a:prstGeom>
        </p:spPr>
        <p:txBody>
          <a:bodyPr>
            <a:noAutofit/>
          </a:bodyPr>
          <a:lstStyle>
            <a:lvl1pPr marL="0" indent="0" algn="l">
              <a:lnSpc>
                <a:spcPct val="100000"/>
              </a:lnSpc>
              <a:spcBef>
                <a:spcPts val="0"/>
              </a:spcBef>
              <a:buNone/>
              <a:defRPr sz="2400" b="0" i="1">
                <a:solidFill>
                  <a:schemeClr val="accent1"/>
                </a:solidFill>
              </a:defRPr>
            </a:lvl1pPr>
          </a:lstStyle>
          <a:p>
            <a:pPr lvl="0"/>
            <a:r>
              <a:rPr lang="en-US" dirty="0"/>
              <a:t>Subheads are 24pt Arial Italic sentence case and can be 2 lines.</a:t>
            </a:r>
          </a:p>
        </p:txBody>
      </p:sp>
      <p:sp>
        <p:nvSpPr>
          <p:cNvPr id="70" name="Title 1">
            <a:extLst>
              <a:ext uri="{FF2B5EF4-FFF2-40B4-BE49-F238E27FC236}">
                <a16:creationId xmlns:a16="http://schemas.microsoft.com/office/drawing/2014/main" id="{184C4A24-4E36-49F8-AE34-FEFD57A98171}"/>
              </a:ext>
            </a:extLst>
          </p:cNvPr>
          <p:cNvSpPr>
            <a:spLocks noGrp="1"/>
          </p:cNvSpPr>
          <p:nvPr>
            <p:ph type="ctrTitle" hasCustomPrompt="1"/>
          </p:nvPr>
        </p:nvSpPr>
        <p:spPr>
          <a:xfrm>
            <a:off x="743330" y="1271573"/>
            <a:ext cx="7921554" cy="2242315"/>
          </a:xfrm>
          <a:prstGeom prst="rect">
            <a:avLst/>
          </a:prstGeom>
        </p:spPr>
        <p:txBody>
          <a:bodyPr anchor="b" anchorCtr="0"/>
          <a:lstStyle>
            <a:lvl1pPr algn="l">
              <a:lnSpc>
                <a:spcPct val="100000"/>
              </a:lnSpc>
              <a:defRPr sz="3600" b="1" i="0" baseline="0">
                <a:solidFill>
                  <a:schemeClr val="accent2"/>
                </a:solidFill>
              </a:defRPr>
            </a:lvl1pPr>
          </a:lstStyle>
          <a:p>
            <a:r>
              <a:rPr lang="en-US" dirty="0"/>
              <a:t>Headline 36pt Arial Bold Title Case Should Be No More Than 2 Lines</a:t>
            </a:r>
          </a:p>
        </p:txBody>
      </p:sp>
      <p:sp>
        <p:nvSpPr>
          <p:cNvPr id="71" name="Subtitle 2">
            <a:extLst>
              <a:ext uri="{FF2B5EF4-FFF2-40B4-BE49-F238E27FC236}">
                <a16:creationId xmlns:a16="http://schemas.microsoft.com/office/drawing/2014/main" id="{0E82B801-11C9-4FD7-9D6A-B8DAA2120461}"/>
              </a:ext>
            </a:extLst>
          </p:cNvPr>
          <p:cNvSpPr>
            <a:spLocks noGrp="1"/>
          </p:cNvSpPr>
          <p:nvPr>
            <p:ph type="subTitle" idx="1" hasCustomPrompt="1"/>
          </p:nvPr>
        </p:nvSpPr>
        <p:spPr>
          <a:xfrm>
            <a:off x="743329" y="5518464"/>
            <a:ext cx="6349838" cy="669272"/>
          </a:xfrm>
          <a:prstGeom prst="rect">
            <a:avLst/>
          </a:prstGeom>
        </p:spPr>
        <p:txBody>
          <a:bodyPr>
            <a:noAutofit/>
          </a:bodyPr>
          <a:lstStyle>
            <a:lvl1pPr marL="0" indent="0" algn="l">
              <a:lnSpc>
                <a:spcPct val="100000"/>
              </a:lnSpc>
              <a:spcBef>
                <a:spcPts val="200"/>
              </a:spcBef>
              <a:buNone/>
              <a:defRPr sz="16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First Last Name, Title 16pt Arial</a:t>
            </a:r>
          </a:p>
        </p:txBody>
      </p:sp>
      <p:sp>
        <p:nvSpPr>
          <p:cNvPr id="14" name="Text Placeholder 21">
            <a:extLst>
              <a:ext uri="{FF2B5EF4-FFF2-40B4-BE49-F238E27FC236}">
                <a16:creationId xmlns:a16="http://schemas.microsoft.com/office/drawing/2014/main" id="{E5C45F24-760D-4806-80BF-4B954EEA03A3}"/>
              </a:ext>
            </a:extLst>
          </p:cNvPr>
          <p:cNvSpPr>
            <a:spLocks noGrp="1"/>
          </p:cNvSpPr>
          <p:nvPr>
            <p:ph type="body" sz="quarter" idx="11" hasCustomPrompt="1"/>
          </p:nvPr>
        </p:nvSpPr>
        <p:spPr>
          <a:xfrm>
            <a:off x="7355299" y="4854606"/>
            <a:ext cx="2324100" cy="1341752"/>
          </a:xfrm>
          <a:prstGeom prst="rect">
            <a:avLst/>
          </a:prstGeom>
          <a:solidFill>
            <a:srgbClr val="DA291C"/>
          </a:solidFill>
        </p:spPr>
        <p:txBody>
          <a:bodyPr>
            <a:noAutofit/>
          </a:bodyPr>
          <a:lstStyle>
            <a:lvl1pPr marL="0" indent="0" algn="l">
              <a:lnSpc>
                <a:spcPct val="100000"/>
              </a:lnSpc>
              <a:spcBef>
                <a:spcPts val="0"/>
              </a:spcBef>
              <a:buNone/>
              <a:defRPr sz="1000" b="0" i="0">
                <a:solidFill>
                  <a:schemeClr val="bg1"/>
                </a:solidFill>
              </a:defRPr>
            </a:lvl1pPr>
          </a:lstStyle>
          <a:p>
            <a:pPr lvl="0"/>
            <a:r>
              <a:rPr lang="en-US" dirty="0"/>
              <a:t>Co-brand and bid defense only: You may replace this box with a sponsor logo. Ensure the logo is on a white or transparent background and you have usage permission.</a:t>
            </a:r>
            <a:br>
              <a:rPr lang="en-US" dirty="0"/>
            </a:br>
            <a:br>
              <a:rPr lang="en-US" dirty="0"/>
            </a:br>
            <a:r>
              <a:rPr lang="en-US" dirty="0"/>
              <a:t>All other presentations, or without sponsor logo: Please delete this box.</a:t>
            </a:r>
          </a:p>
        </p:txBody>
      </p:sp>
      <p:grpSp>
        <p:nvGrpSpPr>
          <p:cNvPr id="39" name="Group 38">
            <a:extLst>
              <a:ext uri="{FF2B5EF4-FFF2-40B4-BE49-F238E27FC236}">
                <a16:creationId xmlns:a16="http://schemas.microsoft.com/office/drawing/2014/main" id="{39C359E7-88C6-42D4-9B64-F7D5FE9CDBC5}"/>
              </a:ext>
            </a:extLst>
          </p:cNvPr>
          <p:cNvGrpSpPr/>
          <p:nvPr/>
        </p:nvGrpSpPr>
        <p:grpSpPr>
          <a:xfrm>
            <a:off x="9941531" y="3804028"/>
            <a:ext cx="2250469" cy="2651308"/>
            <a:chOff x="9941531" y="3804028"/>
            <a:chExt cx="2250469" cy="2651308"/>
          </a:xfrm>
        </p:grpSpPr>
        <p:sp>
          <p:nvSpPr>
            <p:cNvPr id="40" name="Freeform: Shape 39">
              <a:extLst>
                <a:ext uri="{FF2B5EF4-FFF2-40B4-BE49-F238E27FC236}">
                  <a16:creationId xmlns:a16="http://schemas.microsoft.com/office/drawing/2014/main" id="{C4384A34-21CA-42A4-8E46-1EEAC237500E}"/>
                </a:ext>
              </a:extLst>
            </p:cNvPr>
            <p:cNvSpPr/>
            <p:nvPr/>
          </p:nvSpPr>
          <p:spPr>
            <a:xfrm>
              <a:off x="10755844" y="5906186"/>
              <a:ext cx="1436156" cy="549150"/>
            </a:xfrm>
            <a:custGeom>
              <a:avLst/>
              <a:gdLst>
                <a:gd name="connsiteX0" fmla="*/ 274575 w 1436156"/>
                <a:gd name="connsiteY0" fmla="*/ 0 h 549150"/>
                <a:gd name="connsiteX1" fmla="*/ 276477 w 1436156"/>
                <a:gd name="connsiteY1" fmla="*/ 192 h 549150"/>
                <a:gd name="connsiteX2" fmla="*/ 276477 w 1436156"/>
                <a:gd name="connsiteY2" fmla="*/ 0 h 549150"/>
                <a:gd name="connsiteX3" fmla="*/ 1436156 w 1436156"/>
                <a:gd name="connsiteY3" fmla="*/ 0 h 549150"/>
                <a:gd name="connsiteX4" fmla="*/ 1436156 w 1436156"/>
                <a:gd name="connsiteY4" fmla="*/ 549150 h 549150"/>
                <a:gd name="connsiteX5" fmla="*/ 276477 w 1436156"/>
                <a:gd name="connsiteY5" fmla="*/ 549150 h 549150"/>
                <a:gd name="connsiteX6" fmla="*/ 276477 w 1436156"/>
                <a:gd name="connsiteY6" fmla="*/ 548959 h 549150"/>
                <a:gd name="connsiteX7" fmla="*/ 274575 w 1436156"/>
                <a:gd name="connsiteY7" fmla="*/ 549150 h 549150"/>
                <a:gd name="connsiteX8" fmla="*/ 0 w 1436156"/>
                <a:gd name="connsiteY8" fmla="*/ 274575 h 549150"/>
                <a:gd name="connsiteX9" fmla="*/ 274575 w 1436156"/>
                <a:gd name="connsiteY9"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6156" h="549150">
                  <a:moveTo>
                    <a:pt x="274575" y="0"/>
                  </a:moveTo>
                  <a:lnTo>
                    <a:pt x="276477" y="192"/>
                  </a:lnTo>
                  <a:lnTo>
                    <a:pt x="276477" y="0"/>
                  </a:lnTo>
                  <a:lnTo>
                    <a:pt x="1436156" y="0"/>
                  </a:lnTo>
                  <a:lnTo>
                    <a:pt x="1436156"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41" name="Freeform: Shape 40">
              <a:extLst>
                <a:ext uri="{FF2B5EF4-FFF2-40B4-BE49-F238E27FC236}">
                  <a16:creationId xmlns:a16="http://schemas.microsoft.com/office/drawing/2014/main" id="{80C482A3-7472-489E-8622-A62D97CBD17C}"/>
                </a:ext>
              </a:extLst>
            </p:cNvPr>
            <p:cNvSpPr/>
            <p:nvPr/>
          </p:nvSpPr>
          <p:spPr>
            <a:xfrm>
              <a:off x="10356354" y="3804028"/>
              <a:ext cx="1835646" cy="549150"/>
            </a:xfrm>
            <a:custGeom>
              <a:avLst/>
              <a:gdLst>
                <a:gd name="connsiteX0" fmla="*/ 274073 w 1835646"/>
                <a:gd name="connsiteY0" fmla="*/ 0 h 549150"/>
                <a:gd name="connsiteX1" fmla="*/ 278104 w 1835646"/>
                <a:gd name="connsiteY1" fmla="*/ 407 h 549150"/>
                <a:gd name="connsiteX2" fmla="*/ 278104 w 1835646"/>
                <a:gd name="connsiteY2" fmla="*/ 0 h 549150"/>
                <a:gd name="connsiteX3" fmla="*/ 1835646 w 1835646"/>
                <a:gd name="connsiteY3" fmla="*/ 0 h 549150"/>
                <a:gd name="connsiteX4" fmla="*/ 1835646 w 1835646"/>
                <a:gd name="connsiteY4" fmla="*/ 549150 h 549150"/>
                <a:gd name="connsiteX5" fmla="*/ 278104 w 1835646"/>
                <a:gd name="connsiteY5" fmla="*/ 549150 h 549150"/>
                <a:gd name="connsiteX6" fmla="*/ 278104 w 1835646"/>
                <a:gd name="connsiteY6" fmla="*/ 547742 h 549150"/>
                <a:gd name="connsiteX7" fmla="*/ 274073 w 1835646"/>
                <a:gd name="connsiteY7" fmla="*/ 548148 h 549150"/>
                <a:gd name="connsiteX8" fmla="*/ 0 w 1835646"/>
                <a:gd name="connsiteY8" fmla="*/ 274074 h 549150"/>
                <a:gd name="connsiteX9" fmla="*/ 274073 w 1835646"/>
                <a:gd name="connsiteY9"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5646" h="549150">
                  <a:moveTo>
                    <a:pt x="274073" y="0"/>
                  </a:moveTo>
                  <a:lnTo>
                    <a:pt x="278104" y="407"/>
                  </a:lnTo>
                  <a:lnTo>
                    <a:pt x="278104" y="0"/>
                  </a:lnTo>
                  <a:lnTo>
                    <a:pt x="1835646" y="0"/>
                  </a:lnTo>
                  <a:lnTo>
                    <a:pt x="1835646"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42" name="Freeform: Shape 41">
              <a:extLst>
                <a:ext uri="{FF2B5EF4-FFF2-40B4-BE49-F238E27FC236}">
                  <a16:creationId xmlns:a16="http://schemas.microsoft.com/office/drawing/2014/main" id="{14C68CD5-1D99-4C2F-8258-B69F780AC527}"/>
                </a:ext>
              </a:extLst>
            </p:cNvPr>
            <p:cNvSpPr/>
            <p:nvPr/>
          </p:nvSpPr>
          <p:spPr>
            <a:xfrm>
              <a:off x="9941531" y="4854606"/>
              <a:ext cx="2250469" cy="549150"/>
            </a:xfrm>
            <a:custGeom>
              <a:avLst/>
              <a:gdLst>
                <a:gd name="connsiteX0" fmla="*/ 299044 w 2250469"/>
                <a:gd name="connsiteY0" fmla="*/ 0 h 549150"/>
                <a:gd name="connsiteX1" fmla="*/ 300889 w 2250469"/>
                <a:gd name="connsiteY1" fmla="*/ 171 h 549150"/>
                <a:gd name="connsiteX2" fmla="*/ 300889 w 2250469"/>
                <a:gd name="connsiteY2" fmla="*/ 0 h 549150"/>
                <a:gd name="connsiteX3" fmla="*/ 2250469 w 2250469"/>
                <a:gd name="connsiteY3" fmla="*/ 0 h 549150"/>
                <a:gd name="connsiteX4" fmla="*/ 2250469 w 2250469"/>
                <a:gd name="connsiteY4" fmla="*/ 549150 h 549150"/>
                <a:gd name="connsiteX5" fmla="*/ 300889 w 2250469"/>
                <a:gd name="connsiteY5" fmla="*/ 549150 h 549150"/>
                <a:gd name="connsiteX6" fmla="*/ 300889 w 2250469"/>
                <a:gd name="connsiteY6" fmla="*/ 548980 h 549150"/>
                <a:gd name="connsiteX7" fmla="*/ 299044 w 2250469"/>
                <a:gd name="connsiteY7" fmla="*/ 549150 h 549150"/>
                <a:gd name="connsiteX8" fmla="*/ 0 w 2250469"/>
                <a:gd name="connsiteY8" fmla="*/ 274575 h 549150"/>
                <a:gd name="connsiteX9" fmla="*/ 299044 w 2250469"/>
                <a:gd name="connsiteY9"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0469" h="549150">
                  <a:moveTo>
                    <a:pt x="299044" y="0"/>
                  </a:moveTo>
                  <a:lnTo>
                    <a:pt x="300889" y="171"/>
                  </a:lnTo>
                  <a:lnTo>
                    <a:pt x="300889" y="0"/>
                  </a:lnTo>
                  <a:lnTo>
                    <a:pt x="2250469" y="0"/>
                  </a:lnTo>
                  <a:lnTo>
                    <a:pt x="2250469"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pic>
        <p:nvPicPr>
          <p:cNvPr id="19" name="Graphic 18">
            <a:extLst>
              <a:ext uri="{FF2B5EF4-FFF2-40B4-BE49-F238E27FC236}">
                <a16:creationId xmlns:a16="http://schemas.microsoft.com/office/drawing/2014/main" id="{EFFBAF58-7775-B441-95B2-60BAEE6306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3801807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 IQVI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4694" y="1286359"/>
            <a:ext cx="11338560" cy="4994125"/>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13"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54" name="Footer Placeholder 4">
            <a:extLst>
              <a:ext uri="{FF2B5EF4-FFF2-40B4-BE49-F238E27FC236}">
                <a16:creationId xmlns:a16="http://schemas.microsoft.com/office/drawing/2014/main" id="{7088911A-0046-5847-8D5E-667B718ECD33}"/>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0" name="Slide Number Placeholder 5">
            <a:extLst>
              <a:ext uri="{FF2B5EF4-FFF2-40B4-BE49-F238E27FC236}">
                <a16:creationId xmlns:a16="http://schemas.microsoft.com/office/drawing/2014/main" id="{FCFC63C0-5262-4767-9F93-DEDAECE24DB7}"/>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0" name="Graphic 9">
            <a:extLst>
              <a:ext uri="{FF2B5EF4-FFF2-40B4-BE49-F238E27FC236}">
                <a16:creationId xmlns:a16="http://schemas.microsoft.com/office/drawing/2014/main" id="{DB41C48F-5C1D-DE41-93AD-B4E269C3B3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3954096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_Subhead - IQVIA">
    <p:spTree>
      <p:nvGrpSpPr>
        <p:cNvPr id="1" name=""/>
        <p:cNvGrpSpPr/>
        <p:nvPr/>
      </p:nvGrpSpPr>
      <p:grpSpPr>
        <a:xfrm>
          <a:off x="0" y="0"/>
          <a:ext cx="0" cy="0"/>
          <a:chOff x="0" y="0"/>
          <a:chExt cx="0" cy="0"/>
        </a:xfrm>
      </p:grpSpPr>
      <p:sp>
        <p:nvSpPr>
          <p:cNvPr id="53" name="Content Placeholder 2">
            <a:extLst>
              <a:ext uri="{FF2B5EF4-FFF2-40B4-BE49-F238E27FC236}">
                <a16:creationId xmlns:a16="http://schemas.microsoft.com/office/drawing/2014/main" id="{098016E9-779F-F844-B7C6-670D5E2ED4DC}"/>
              </a:ext>
            </a:extLst>
          </p:cNvPr>
          <p:cNvSpPr>
            <a:spLocks noGrp="1"/>
          </p:cNvSpPr>
          <p:nvPr>
            <p:ph idx="17" hasCustomPrompt="1"/>
          </p:nvPr>
        </p:nvSpPr>
        <p:spPr>
          <a:xfrm>
            <a:off x="384694" y="1702630"/>
            <a:ext cx="11338560" cy="4577854"/>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9" name="Text Placeholder 8"/>
          <p:cNvSpPr>
            <a:spLocks noGrp="1"/>
          </p:cNvSpPr>
          <p:nvPr>
            <p:ph type="body" sz="quarter" idx="16" hasCustomPrompt="1"/>
          </p:nvPr>
        </p:nvSpPr>
        <p:spPr>
          <a:xfrm>
            <a:off x="384694" y="1081826"/>
            <a:ext cx="11338560" cy="402336"/>
          </a:xfrm>
          <a:prstGeom prst="rect">
            <a:avLst/>
          </a:prstGeom>
        </p:spPr>
        <p:txBody>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2"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56" name="Footer Placeholder 4">
            <a:extLst>
              <a:ext uri="{FF2B5EF4-FFF2-40B4-BE49-F238E27FC236}">
                <a16:creationId xmlns:a16="http://schemas.microsoft.com/office/drawing/2014/main" id="{4C2A7798-04D8-114F-865E-17D9C5B73EAA}"/>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1" name="Slide Number Placeholder 5">
            <a:extLst>
              <a:ext uri="{FF2B5EF4-FFF2-40B4-BE49-F238E27FC236}">
                <a16:creationId xmlns:a16="http://schemas.microsoft.com/office/drawing/2014/main" id="{780491F4-CBE5-420D-B41C-DA1186C29721}"/>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4" name="Graphic 13">
            <a:extLst>
              <a:ext uri="{FF2B5EF4-FFF2-40B4-BE49-F238E27FC236}">
                <a16:creationId xmlns:a16="http://schemas.microsoft.com/office/drawing/2014/main" id="{C127A24E-C6A6-B348-9405-8C826F52F9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139801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_Callout Opt1 - IQVIA">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B39BD980-859A-ED43-B5E0-B78C35812A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cxnSp>
        <p:nvCxnSpPr>
          <p:cNvPr id="12" name="Straight Connector 11">
            <a:extLst>
              <a:ext uri="{FF2B5EF4-FFF2-40B4-BE49-F238E27FC236}">
                <a16:creationId xmlns:a16="http://schemas.microsoft.com/office/drawing/2014/main" id="{9531A8FC-B139-A448-96B7-DB54D8693F95}"/>
              </a:ext>
            </a:extLst>
          </p:cNvPr>
          <p:cNvCxnSpPr>
            <a:cxnSpLocks/>
          </p:cNvCxnSpPr>
          <p:nvPr/>
        </p:nvCxnSpPr>
        <p:spPr>
          <a:xfrm>
            <a:off x="8132063" y="1784927"/>
            <a:ext cx="4148329" cy="0"/>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57" name="Content Placeholder 2">
            <a:extLst>
              <a:ext uri="{FF2B5EF4-FFF2-40B4-BE49-F238E27FC236}">
                <a16:creationId xmlns:a16="http://schemas.microsoft.com/office/drawing/2014/main" id="{D88AF363-7A35-104E-9A0A-BC860A4A42C8}"/>
              </a:ext>
            </a:extLst>
          </p:cNvPr>
          <p:cNvSpPr>
            <a:spLocks noGrp="1"/>
          </p:cNvSpPr>
          <p:nvPr>
            <p:ph idx="17" hasCustomPrompt="1"/>
          </p:nvPr>
        </p:nvSpPr>
        <p:spPr>
          <a:xfrm>
            <a:off x="384694" y="1702626"/>
            <a:ext cx="7492481" cy="4577849"/>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8" name="Text Placeholder 11"/>
          <p:cNvSpPr>
            <a:spLocks noGrp="1"/>
          </p:cNvSpPr>
          <p:nvPr>
            <p:ph type="body" sz="quarter" idx="15" hasCustomPrompt="1"/>
          </p:nvPr>
        </p:nvSpPr>
        <p:spPr bwMode="gray">
          <a:xfrm>
            <a:off x="8132063" y="1876358"/>
            <a:ext cx="3764662" cy="4404117"/>
          </a:xfrm>
          <a:prstGeom prst="rect">
            <a:avLst/>
          </a:prstGeom>
        </p:spPr>
        <p:txBody>
          <a:bodyPr wrap="square" anchor="t" anchorCtr="0">
            <a:noAutofit/>
          </a:bodyPr>
          <a:lstStyle>
            <a:lvl1pPr marL="0" marR="0" indent="0" algn="l" defTabSz="1219170" rtl="0" eaLnBrk="0" fontAlgn="base" latinLnBrk="0" hangingPunct="0">
              <a:lnSpc>
                <a:spcPct val="125000"/>
              </a:lnSpc>
              <a:spcBef>
                <a:spcPts val="0"/>
              </a:spcBef>
              <a:spcAft>
                <a:spcPct val="0"/>
              </a:spcAft>
              <a:buClrTx/>
              <a:buSzTx/>
              <a:buFontTx/>
              <a:buNone/>
              <a:tabLst/>
              <a:defRPr sz="2000" b="1" i="0" baseline="0">
                <a:solidFill>
                  <a:schemeClr val="accent2"/>
                </a:solidFill>
                <a:latin typeface="+mj-lt"/>
              </a:defRPr>
            </a:lvl1pPr>
            <a:lvl2pPr marL="230188" indent="-119063">
              <a:lnSpc>
                <a:spcPct val="100000"/>
              </a:lnSpc>
              <a:buFont typeface="Arial"/>
              <a:buChar char="•"/>
              <a:defRPr sz="1200" b="0" i="0" baseline="0">
                <a:solidFill>
                  <a:schemeClr val="accent1"/>
                </a:solidFill>
                <a:latin typeface="+mj-lt"/>
                <a:cs typeface="Arial"/>
              </a:defRPr>
            </a:lvl2pPr>
            <a:lvl3pPr marL="609585" indent="-228594">
              <a:lnSpc>
                <a:spcPct val="100000"/>
              </a:lnSpc>
              <a:buFont typeface="Arial" pitchFamily="34" charset="0"/>
              <a:buChar char="•"/>
              <a:defRPr sz="1200" b="0" i="0">
                <a:solidFill>
                  <a:schemeClr val="bg1"/>
                </a:solidFill>
                <a:latin typeface="+mj-lt"/>
                <a:cs typeface="Arial"/>
              </a:defRPr>
            </a:lvl3pPr>
            <a:lvl4pPr>
              <a:defRPr sz="2133" b="0" i="0">
                <a:latin typeface="Georgia" pitchFamily="18" charset="0"/>
              </a:defRPr>
            </a:lvl4pPr>
          </a:lstStyle>
          <a:p>
            <a:pPr lvl="0"/>
            <a:r>
              <a:rPr lang="en-US" noProof="0" dirty="0"/>
              <a:t>Callouts are 20pt Arial Bold sentence case lorem ipsum dolor sit </a:t>
            </a:r>
            <a:r>
              <a:rPr lang="en-US" noProof="0" dirty="0" err="1"/>
              <a:t>amet</a:t>
            </a:r>
            <a:r>
              <a:rPr lang="en-US" noProof="0" dirty="0"/>
              <a:t>, </a:t>
            </a:r>
            <a:r>
              <a:rPr lang="en-US" noProof="0" dirty="0" err="1"/>
              <a:t>consec</a:t>
            </a:r>
            <a:r>
              <a:rPr lang="en-US" noProof="0" dirty="0"/>
              <a:t> </a:t>
            </a:r>
            <a:r>
              <a:rPr lang="en-US" noProof="0" dirty="0" err="1"/>
              <a:t>tetuer</a:t>
            </a:r>
            <a:r>
              <a:rPr lang="en-US" noProof="0" dirty="0"/>
              <a:t> </a:t>
            </a:r>
            <a:r>
              <a:rPr lang="en-US" noProof="0" dirty="0" err="1"/>
              <a:t>adipiscing</a:t>
            </a:r>
            <a:r>
              <a:rPr lang="en-US" noProof="0" dirty="0"/>
              <a:t> </a:t>
            </a:r>
            <a:r>
              <a:rPr lang="en-US" noProof="0" dirty="0" err="1"/>
              <a:t>elit</a:t>
            </a:r>
            <a:r>
              <a:rPr lang="en-US" noProof="0" dirty="0"/>
              <a:t>, </a:t>
            </a:r>
            <a:r>
              <a:rPr lang="en-US" noProof="0" dirty="0" err="1"/>
              <a:t>sed</a:t>
            </a:r>
            <a:r>
              <a:rPr lang="en-US" noProof="0" dirty="0"/>
              <a:t> </a:t>
            </a:r>
            <a:r>
              <a:rPr lang="en-US" noProof="0" dirty="0" err="1"/>
              <a:t>diam</a:t>
            </a:r>
            <a:r>
              <a:rPr lang="en-US" noProof="0" dirty="0"/>
              <a:t> </a:t>
            </a:r>
            <a:r>
              <a:rPr lang="en-US" noProof="0" dirty="0" err="1"/>
              <a:t>nonummy</a:t>
            </a:r>
            <a:r>
              <a:rPr lang="en-US" noProof="0" dirty="0"/>
              <a:t> </a:t>
            </a:r>
            <a:r>
              <a:rPr lang="en-US" noProof="0" dirty="0" err="1"/>
              <a:t>nibh</a:t>
            </a:r>
            <a:r>
              <a:rPr lang="en-US" noProof="0" dirty="0"/>
              <a:t> </a:t>
            </a:r>
            <a:r>
              <a:rPr lang="en-US" noProof="0" dirty="0" err="1"/>
              <a:t>euismod</a:t>
            </a:r>
            <a:r>
              <a:rPr lang="en-US" noProof="0" dirty="0"/>
              <a:t> </a:t>
            </a:r>
            <a:r>
              <a:rPr lang="en-US" noProof="0" dirty="0" err="1"/>
              <a:t>tincidunt</a:t>
            </a:r>
            <a:r>
              <a:rPr lang="en-US" noProof="0" dirty="0"/>
              <a:t> </a:t>
            </a:r>
            <a:r>
              <a:rPr lang="en-US" noProof="0" dirty="0" err="1"/>
              <a:t>ut</a:t>
            </a:r>
            <a:r>
              <a:rPr lang="en-US" noProof="0" dirty="0"/>
              <a:t> </a:t>
            </a:r>
            <a:r>
              <a:rPr lang="en-US" noProof="0" dirty="0" err="1"/>
              <a:t>laoreet</a:t>
            </a:r>
            <a:r>
              <a:rPr lang="en-US" noProof="0" dirty="0"/>
              <a:t> dolore magna </a:t>
            </a:r>
            <a:r>
              <a:rPr lang="en-US" noProof="0" dirty="0" err="1"/>
              <a:t>aliquam</a:t>
            </a:r>
            <a:r>
              <a:rPr lang="en-US" noProof="0" dirty="0"/>
              <a:t> </a:t>
            </a:r>
            <a:r>
              <a:rPr lang="en-US" noProof="0" dirty="0" err="1"/>
              <a:t>erat</a:t>
            </a:r>
            <a:r>
              <a:rPr lang="en-US" noProof="0" dirty="0"/>
              <a:t> </a:t>
            </a:r>
            <a:r>
              <a:rPr lang="en-US" noProof="0" dirty="0" err="1"/>
              <a:t>volutpat</a:t>
            </a:r>
            <a:r>
              <a:rPr lang="en-US" noProof="0" dirty="0"/>
              <a:t>. </a:t>
            </a:r>
          </a:p>
        </p:txBody>
      </p:sp>
      <p:sp>
        <p:nvSpPr>
          <p:cNvPr id="14" name="Text Placeholder 8"/>
          <p:cNvSpPr>
            <a:spLocks noGrp="1"/>
          </p:cNvSpPr>
          <p:nvPr>
            <p:ph type="body" sz="quarter" idx="16" hasCustomPrompt="1"/>
          </p:nvPr>
        </p:nvSpPr>
        <p:spPr>
          <a:xfrm>
            <a:off x="384694" y="1081826"/>
            <a:ext cx="11338560" cy="402336"/>
          </a:xfrm>
          <a:prstGeom prst="rect">
            <a:avLst/>
          </a:prstGeom>
        </p:spPr>
        <p:txBody>
          <a:bodyPr wrap="square">
            <a:noAutofit/>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15" name="Title 1"/>
          <p:cNvSpPr>
            <a:spLocks noGrp="1"/>
          </p:cNvSpPr>
          <p:nvPr>
            <p:ph type="title" hasCustomPrompt="1"/>
          </p:nvPr>
        </p:nvSpPr>
        <p:spPr>
          <a:xfrm>
            <a:off x="384694" y="294468"/>
            <a:ext cx="11338560" cy="768263"/>
          </a:xfrm>
          <a:prstGeom prst="rect">
            <a:avLst/>
          </a:prstGeom>
        </p:spPr>
        <p:txBody>
          <a:bodyPr wrap="square" anchor="b" anchorCtr="0">
            <a:noAutofit/>
          </a:bodyPr>
          <a:lstStyle>
            <a:lvl1pPr>
              <a:defRPr sz="2800" b="1">
                <a:solidFill>
                  <a:schemeClr val="tx1"/>
                </a:solidFill>
              </a:defRPr>
            </a:lvl1pPr>
          </a:lstStyle>
          <a:p>
            <a:r>
              <a:rPr lang="en-US" dirty="0"/>
              <a:t>Headlines are 28pt Arial Bold sentence case</a:t>
            </a:r>
          </a:p>
        </p:txBody>
      </p:sp>
      <p:sp>
        <p:nvSpPr>
          <p:cNvPr id="60" name="Footer Placeholder 4">
            <a:extLst>
              <a:ext uri="{FF2B5EF4-FFF2-40B4-BE49-F238E27FC236}">
                <a16:creationId xmlns:a16="http://schemas.microsoft.com/office/drawing/2014/main" id="{02449CD6-629F-D647-95E7-AF3F9E15C483}"/>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3" name="Slide Number Placeholder 5">
            <a:extLst>
              <a:ext uri="{FF2B5EF4-FFF2-40B4-BE49-F238E27FC236}">
                <a16:creationId xmlns:a16="http://schemas.microsoft.com/office/drawing/2014/main" id="{241A4459-0EB4-4688-8572-06BA95F5D702}"/>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spTree>
    <p:extLst>
      <p:ext uri="{BB962C8B-B14F-4D97-AF65-F5344CB8AC3E}">
        <p14:creationId xmlns:p14="http://schemas.microsoft.com/office/powerpoint/2010/main" val="9145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_Callout Opt2 - IQVIA">
    <p:spTree>
      <p:nvGrpSpPr>
        <p:cNvPr id="1" name=""/>
        <p:cNvGrpSpPr/>
        <p:nvPr/>
      </p:nvGrpSpPr>
      <p:grpSpPr>
        <a:xfrm>
          <a:off x="0" y="0"/>
          <a:ext cx="0" cy="0"/>
          <a:chOff x="0" y="0"/>
          <a:chExt cx="0" cy="0"/>
        </a:xfrm>
      </p:grpSpPr>
      <p:sp>
        <p:nvSpPr>
          <p:cNvPr id="57" name="Content Placeholder 2">
            <a:extLst>
              <a:ext uri="{FF2B5EF4-FFF2-40B4-BE49-F238E27FC236}">
                <a16:creationId xmlns:a16="http://schemas.microsoft.com/office/drawing/2014/main" id="{D88AF363-7A35-104E-9A0A-BC860A4A42C8}"/>
              </a:ext>
            </a:extLst>
          </p:cNvPr>
          <p:cNvSpPr>
            <a:spLocks noGrp="1"/>
          </p:cNvSpPr>
          <p:nvPr>
            <p:ph idx="17" hasCustomPrompt="1"/>
          </p:nvPr>
        </p:nvSpPr>
        <p:spPr>
          <a:xfrm>
            <a:off x="384694" y="1702626"/>
            <a:ext cx="7492481" cy="4577845"/>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8" name="Text Placeholder 11"/>
          <p:cNvSpPr>
            <a:spLocks noGrp="1"/>
          </p:cNvSpPr>
          <p:nvPr>
            <p:ph type="body" sz="quarter" idx="15" hasCustomPrompt="1"/>
          </p:nvPr>
        </p:nvSpPr>
        <p:spPr bwMode="gray">
          <a:xfrm>
            <a:off x="8132063" y="1876358"/>
            <a:ext cx="3764662" cy="4404112"/>
          </a:xfrm>
          <a:prstGeom prst="rect">
            <a:avLst/>
          </a:prstGeom>
        </p:spPr>
        <p:txBody>
          <a:bodyPr wrap="square" anchor="t" anchorCtr="0">
            <a:noAutofit/>
          </a:bodyPr>
          <a:lstStyle>
            <a:lvl1pPr marL="0" marR="0" indent="0" algn="l" defTabSz="1219170" rtl="0" eaLnBrk="0" fontAlgn="base" latinLnBrk="0" hangingPunct="0">
              <a:lnSpc>
                <a:spcPct val="125000"/>
              </a:lnSpc>
              <a:spcBef>
                <a:spcPts val="0"/>
              </a:spcBef>
              <a:spcAft>
                <a:spcPct val="0"/>
              </a:spcAft>
              <a:buClrTx/>
              <a:buSzTx/>
              <a:buFontTx/>
              <a:buNone/>
              <a:tabLst/>
              <a:defRPr sz="2000" b="1" i="0" baseline="0">
                <a:solidFill>
                  <a:schemeClr val="accent1"/>
                </a:solidFill>
                <a:latin typeface="+mj-lt"/>
              </a:defRPr>
            </a:lvl1pPr>
            <a:lvl2pPr marL="230188" indent="-119063">
              <a:lnSpc>
                <a:spcPct val="100000"/>
              </a:lnSpc>
              <a:buFont typeface="Arial"/>
              <a:buChar char="•"/>
              <a:defRPr sz="1200" b="0" i="0" baseline="0">
                <a:solidFill>
                  <a:schemeClr val="accent1"/>
                </a:solidFill>
                <a:latin typeface="+mj-lt"/>
                <a:cs typeface="Arial"/>
              </a:defRPr>
            </a:lvl2pPr>
            <a:lvl3pPr marL="609585" indent="-228594">
              <a:lnSpc>
                <a:spcPct val="100000"/>
              </a:lnSpc>
              <a:buFont typeface="Arial" pitchFamily="34" charset="0"/>
              <a:buChar char="•"/>
              <a:defRPr sz="1200" b="0" i="0">
                <a:solidFill>
                  <a:schemeClr val="bg1"/>
                </a:solidFill>
                <a:latin typeface="+mj-lt"/>
                <a:cs typeface="Arial"/>
              </a:defRPr>
            </a:lvl3pPr>
            <a:lvl4pPr>
              <a:defRPr sz="2133" b="0" i="0">
                <a:latin typeface="Georgia" pitchFamily="18" charset="0"/>
              </a:defRPr>
            </a:lvl4pPr>
          </a:lstStyle>
          <a:p>
            <a:pPr lvl="0"/>
            <a:r>
              <a:rPr lang="en-US" noProof="0" dirty="0"/>
              <a:t>Callouts are 20pt Arial Bold sentence case lorem ipsum dolor sit </a:t>
            </a:r>
            <a:r>
              <a:rPr lang="en-US" noProof="0" dirty="0" err="1"/>
              <a:t>amet</a:t>
            </a:r>
            <a:r>
              <a:rPr lang="en-US" noProof="0" dirty="0"/>
              <a:t>, </a:t>
            </a:r>
            <a:r>
              <a:rPr lang="en-US" noProof="0" dirty="0" err="1"/>
              <a:t>consec</a:t>
            </a:r>
            <a:r>
              <a:rPr lang="en-US" noProof="0" dirty="0"/>
              <a:t> </a:t>
            </a:r>
            <a:r>
              <a:rPr lang="en-US" noProof="0" dirty="0" err="1"/>
              <a:t>tetuer</a:t>
            </a:r>
            <a:r>
              <a:rPr lang="en-US" noProof="0" dirty="0"/>
              <a:t> </a:t>
            </a:r>
            <a:r>
              <a:rPr lang="en-US" noProof="0" dirty="0" err="1"/>
              <a:t>adipiscing</a:t>
            </a:r>
            <a:r>
              <a:rPr lang="en-US" noProof="0" dirty="0"/>
              <a:t> </a:t>
            </a:r>
            <a:r>
              <a:rPr lang="en-US" noProof="0" dirty="0" err="1"/>
              <a:t>elit</a:t>
            </a:r>
            <a:r>
              <a:rPr lang="en-US" noProof="0" dirty="0"/>
              <a:t>, </a:t>
            </a:r>
            <a:r>
              <a:rPr lang="en-US" noProof="0" dirty="0" err="1"/>
              <a:t>sed</a:t>
            </a:r>
            <a:r>
              <a:rPr lang="en-US" noProof="0" dirty="0"/>
              <a:t> </a:t>
            </a:r>
            <a:r>
              <a:rPr lang="en-US" noProof="0" dirty="0" err="1"/>
              <a:t>diam</a:t>
            </a:r>
            <a:r>
              <a:rPr lang="en-US" noProof="0" dirty="0"/>
              <a:t> </a:t>
            </a:r>
            <a:r>
              <a:rPr lang="en-US" noProof="0" dirty="0" err="1"/>
              <a:t>nonummy</a:t>
            </a:r>
            <a:r>
              <a:rPr lang="en-US" noProof="0" dirty="0"/>
              <a:t> </a:t>
            </a:r>
            <a:r>
              <a:rPr lang="en-US" noProof="0" dirty="0" err="1"/>
              <a:t>nibh</a:t>
            </a:r>
            <a:r>
              <a:rPr lang="en-US" noProof="0" dirty="0"/>
              <a:t> </a:t>
            </a:r>
            <a:r>
              <a:rPr lang="en-US" noProof="0" dirty="0" err="1"/>
              <a:t>euismod</a:t>
            </a:r>
            <a:r>
              <a:rPr lang="en-US" noProof="0" dirty="0"/>
              <a:t> </a:t>
            </a:r>
            <a:r>
              <a:rPr lang="en-US" noProof="0" dirty="0" err="1"/>
              <a:t>tincidunt</a:t>
            </a:r>
            <a:r>
              <a:rPr lang="en-US" noProof="0" dirty="0"/>
              <a:t> </a:t>
            </a:r>
            <a:r>
              <a:rPr lang="en-US" noProof="0" dirty="0" err="1"/>
              <a:t>ut</a:t>
            </a:r>
            <a:r>
              <a:rPr lang="en-US" noProof="0" dirty="0"/>
              <a:t> </a:t>
            </a:r>
            <a:r>
              <a:rPr lang="en-US" noProof="0" dirty="0" err="1"/>
              <a:t>laoreet</a:t>
            </a:r>
            <a:r>
              <a:rPr lang="en-US" noProof="0" dirty="0"/>
              <a:t> dolore magna </a:t>
            </a:r>
            <a:r>
              <a:rPr lang="en-US" noProof="0" dirty="0" err="1"/>
              <a:t>aliquam</a:t>
            </a:r>
            <a:r>
              <a:rPr lang="en-US" noProof="0" dirty="0"/>
              <a:t> </a:t>
            </a:r>
            <a:r>
              <a:rPr lang="en-US" noProof="0" dirty="0" err="1"/>
              <a:t>erat</a:t>
            </a:r>
            <a:r>
              <a:rPr lang="en-US" noProof="0" dirty="0"/>
              <a:t> </a:t>
            </a:r>
            <a:r>
              <a:rPr lang="en-US" noProof="0" dirty="0" err="1"/>
              <a:t>volutpat</a:t>
            </a:r>
            <a:r>
              <a:rPr lang="en-US" noProof="0" dirty="0"/>
              <a:t>. </a:t>
            </a:r>
          </a:p>
        </p:txBody>
      </p:sp>
      <p:sp>
        <p:nvSpPr>
          <p:cNvPr id="14" name="Text Placeholder 8"/>
          <p:cNvSpPr>
            <a:spLocks noGrp="1"/>
          </p:cNvSpPr>
          <p:nvPr>
            <p:ph type="body" sz="quarter" idx="16" hasCustomPrompt="1"/>
          </p:nvPr>
        </p:nvSpPr>
        <p:spPr>
          <a:xfrm>
            <a:off x="384694" y="1081826"/>
            <a:ext cx="11338560" cy="402336"/>
          </a:xfrm>
          <a:prstGeom prst="rect">
            <a:avLst/>
          </a:prstGeom>
        </p:spPr>
        <p:txBody>
          <a:bodyPr wrap="square">
            <a:noAutofit/>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15" name="Title 1"/>
          <p:cNvSpPr>
            <a:spLocks noGrp="1"/>
          </p:cNvSpPr>
          <p:nvPr>
            <p:ph type="title" hasCustomPrompt="1"/>
          </p:nvPr>
        </p:nvSpPr>
        <p:spPr>
          <a:xfrm>
            <a:off x="384694" y="294468"/>
            <a:ext cx="11338560" cy="768263"/>
          </a:xfrm>
          <a:prstGeom prst="rect">
            <a:avLst/>
          </a:prstGeom>
        </p:spPr>
        <p:txBody>
          <a:bodyPr wrap="square" anchor="b" anchorCtr="0">
            <a:noAutofit/>
          </a:bodyPr>
          <a:lstStyle>
            <a:lvl1pPr>
              <a:defRPr sz="2800" b="1">
                <a:solidFill>
                  <a:schemeClr val="tx1"/>
                </a:solidFill>
              </a:defRPr>
            </a:lvl1pPr>
          </a:lstStyle>
          <a:p>
            <a:r>
              <a:rPr lang="en-US" dirty="0"/>
              <a:t>Headlines are 28pt Arial Bold sentence case</a:t>
            </a:r>
          </a:p>
        </p:txBody>
      </p:sp>
      <p:sp>
        <p:nvSpPr>
          <p:cNvPr id="60" name="Footer Placeholder 4">
            <a:extLst>
              <a:ext uri="{FF2B5EF4-FFF2-40B4-BE49-F238E27FC236}">
                <a16:creationId xmlns:a16="http://schemas.microsoft.com/office/drawing/2014/main" id="{02449CD6-629F-D647-95E7-AF3F9E15C483}"/>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cxnSp>
        <p:nvCxnSpPr>
          <p:cNvPr id="11" name="Straight Connector 10">
            <a:extLst>
              <a:ext uri="{FF2B5EF4-FFF2-40B4-BE49-F238E27FC236}">
                <a16:creationId xmlns:a16="http://schemas.microsoft.com/office/drawing/2014/main" id="{2BB5C6CE-599B-D241-B11C-1899212B39F3}"/>
              </a:ext>
            </a:extLst>
          </p:cNvPr>
          <p:cNvCxnSpPr>
            <a:cxnSpLocks/>
          </p:cNvCxnSpPr>
          <p:nvPr/>
        </p:nvCxnSpPr>
        <p:spPr>
          <a:xfrm>
            <a:off x="8132063" y="1784927"/>
            <a:ext cx="4148329" cy="0"/>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3" name="Slide Number Placeholder 5">
            <a:extLst>
              <a:ext uri="{FF2B5EF4-FFF2-40B4-BE49-F238E27FC236}">
                <a16:creationId xmlns:a16="http://schemas.microsoft.com/office/drawing/2014/main" id="{5A70D40F-E06E-4AAC-8094-BC565B24D95E}"/>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2" name="Graphic 11">
            <a:extLst>
              <a:ext uri="{FF2B5EF4-FFF2-40B4-BE49-F238E27FC236}">
                <a16:creationId xmlns:a16="http://schemas.microsoft.com/office/drawing/2014/main" id="{F1328CB7-3B3E-0342-86D5-64775D744D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2498178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lumn - IQVIA">
    <p:spTree>
      <p:nvGrpSpPr>
        <p:cNvPr id="1" name=""/>
        <p:cNvGrpSpPr/>
        <p:nvPr/>
      </p:nvGrpSpPr>
      <p:grpSpPr>
        <a:xfrm>
          <a:off x="0" y="0"/>
          <a:ext cx="0" cy="0"/>
          <a:chOff x="0" y="0"/>
          <a:chExt cx="0" cy="0"/>
        </a:xfrm>
      </p:grpSpPr>
      <p:sp>
        <p:nvSpPr>
          <p:cNvPr id="57" name="Content Placeholder 2">
            <a:extLst>
              <a:ext uri="{FF2B5EF4-FFF2-40B4-BE49-F238E27FC236}">
                <a16:creationId xmlns:a16="http://schemas.microsoft.com/office/drawing/2014/main" id="{BB33977D-340C-C244-98B1-44E8B03BE8F1}"/>
              </a:ext>
            </a:extLst>
          </p:cNvPr>
          <p:cNvSpPr>
            <a:spLocks noGrp="1"/>
          </p:cNvSpPr>
          <p:nvPr>
            <p:ph idx="19" hasCustomPrompt="1"/>
          </p:nvPr>
        </p:nvSpPr>
        <p:spPr>
          <a:xfrm>
            <a:off x="6191135" y="1702626"/>
            <a:ext cx="5532119" cy="4581144"/>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6" name="Content Placeholder 2">
            <a:extLst>
              <a:ext uri="{FF2B5EF4-FFF2-40B4-BE49-F238E27FC236}">
                <a16:creationId xmlns:a16="http://schemas.microsoft.com/office/drawing/2014/main" id="{92D52BD9-DFA6-1D48-973A-A6C3C874E805}"/>
              </a:ext>
            </a:extLst>
          </p:cNvPr>
          <p:cNvSpPr>
            <a:spLocks noGrp="1"/>
          </p:cNvSpPr>
          <p:nvPr>
            <p:ph idx="18" hasCustomPrompt="1"/>
          </p:nvPr>
        </p:nvSpPr>
        <p:spPr>
          <a:xfrm>
            <a:off x="384694" y="1702626"/>
            <a:ext cx="5532119" cy="4577857"/>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13" name="Text Placeholder 8"/>
          <p:cNvSpPr>
            <a:spLocks noGrp="1"/>
          </p:cNvSpPr>
          <p:nvPr>
            <p:ph type="body" sz="quarter" idx="16" hasCustomPrompt="1"/>
          </p:nvPr>
        </p:nvSpPr>
        <p:spPr>
          <a:xfrm>
            <a:off x="384694" y="1081826"/>
            <a:ext cx="11338560" cy="402336"/>
          </a:xfrm>
          <a:prstGeom prst="rect">
            <a:avLst/>
          </a:prstGeom>
        </p:spPr>
        <p:txBody>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14"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59" name="Footer Placeholder 4">
            <a:extLst>
              <a:ext uri="{FF2B5EF4-FFF2-40B4-BE49-F238E27FC236}">
                <a16:creationId xmlns:a16="http://schemas.microsoft.com/office/drawing/2014/main" id="{7F2D66EE-4D77-E145-9576-4E9D03CE46FE}"/>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2" name="Slide Number Placeholder 5">
            <a:extLst>
              <a:ext uri="{FF2B5EF4-FFF2-40B4-BE49-F238E27FC236}">
                <a16:creationId xmlns:a16="http://schemas.microsoft.com/office/drawing/2014/main" id="{2DFA1798-9673-4022-816E-704E37E4DEA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0" name="Graphic 9">
            <a:extLst>
              <a:ext uri="{FF2B5EF4-FFF2-40B4-BE49-F238E27FC236}">
                <a16:creationId xmlns:a16="http://schemas.microsoft.com/office/drawing/2014/main" id="{2420C18B-DFBF-C046-8D9E-FB3BB18EF1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53852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lumn_NoSubhead - IQVIA">
    <p:spTree>
      <p:nvGrpSpPr>
        <p:cNvPr id="1" name=""/>
        <p:cNvGrpSpPr/>
        <p:nvPr/>
      </p:nvGrpSpPr>
      <p:grpSpPr>
        <a:xfrm>
          <a:off x="0" y="0"/>
          <a:ext cx="0" cy="0"/>
          <a:chOff x="0" y="0"/>
          <a:chExt cx="0" cy="0"/>
        </a:xfrm>
      </p:grpSpPr>
      <p:sp>
        <p:nvSpPr>
          <p:cNvPr id="57" name="Content Placeholder 2">
            <a:extLst>
              <a:ext uri="{FF2B5EF4-FFF2-40B4-BE49-F238E27FC236}">
                <a16:creationId xmlns:a16="http://schemas.microsoft.com/office/drawing/2014/main" id="{BB33977D-340C-C244-98B1-44E8B03BE8F1}"/>
              </a:ext>
            </a:extLst>
          </p:cNvPr>
          <p:cNvSpPr>
            <a:spLocks noGrp="1"/>
          </p:cNvSpPr>
          <p:nvPr>
            <p:ph idx="19" hasCustomPrompt="1"/>
          </p:nvPr>
        </p:nvSpPr>
        <p:spPr>
          <a:xfrm>
            <a:off x="6191135" y="1286358"/>
            <a:ext cx="5532119" cy="4994126"/>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6" name="Content Placeholder 2">
            <a:extLst>
              <a:ext uri="{FF2B5EF4-FFF2-40B4-BE49-F238E27FC236}">
                <a16:creationId xmlns:a16="http://schemas.microsoft.com/office/drawing/2014/main" id="{92D52BD9-DFA6-1D48-973A-A6C3C874E805}"/>
              </a:ext>
            </a:extLst>
          </p:cNvPr>
          <p:cNvSpPr>
            <a:spLocks noGrp="1"/>
          </p:cNvSpPr>
          <p:nvPr>
            <p:ph idx="18" hasCustomPrompt="1"/>
          </p:nvPr>
        </p:nvSpPr>
        <p:spPr>
          <a:xfrm>
            <a:off x="384694" y="1286358"/>
            <a:ext cx="5532119" cy="4994125"/>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14"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59" name="Footer Placeholder 4">
            <a:extLst>
              <a:ext uri="{FF2B5EF4-FFF2-40B4-BE49-F238E27FC236}">
                <a16:creationId xmlns:a16="http://schemas.microsoft.com/office/drawing/2014/main" id="{7F2D66EE-4D77-E145-9576-4E9D03CE46FE}"/>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9" name="Slide Number Placeholder 5">
            <a:extLst>
              <a:ext uri="{FF2B5EF4-FFF2-40B4-BE49-F238E27FC236}">
                <a16:creationId xmlns:a16="http://schemas.microsoft.com/office/drawing/2014/main" id="{F54E4B32-E13F-4B83-8982-BF8073A1DC9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0" name="Graphic 9">
            <a:extLst>
              <a:ext uri="{FF2B5EF4-FFF2-40B4-BE49-F238E27FC236}">
                <a16:creationId xmlns:a16="http://schemas.microsoft.com/office/drawing/2014/main" id="{AC061BF7-30ED-394B-918A-D1835A35BE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394792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hree Column - IQVIA">
    <p:spTree>
      <p:nvGrpSpPr>
        <p:cNvPr id="1" name=""/>
        <p:cNvGrpSpPr/>
        <p:nvPr/>
      </p:nvGrpSpPr>
      <p:grpSpPr>
        <a:xfrm>
          <a:off x="0" y="0"/>
          <a:ext cx="0" cy="0"/>
          <a:chOff x="0" y="0"/>
          <a:chExt cx="0" cy="0"/>
        </a:xfrm>
      </p:grpSpPr>
      <p:sp>
        <p:nvSpPr>
          <p:cNvPr id="56" name="Content Placeholder 2">
            <a:extLst>
              <a:ext uri="{FF2B5EF4-FFF2-40B4-BE49-F238E27FC236}">
                <a16:creationId xmlns:a16="http://schemas.microsoft.com/office/drawing/2014/main" id="{C2AC1106-6E0D-B341-B75A-C8C2F73E3F26}"/>
              </a:ext>
            </a:extLst>
          </p:cNvPr>
          <p:cNvSpPr>
            <a:spLocks noGrp="1"/>
          </p:cNvSpPr>
          <p:nvPr>
            <p:ph idx="19" hasCustomPrompt="1"/>
          </p:nvPr>
        </p:nvSpPr>
        <p:spPr>
          <a:xfrm>
            <a:off x="384694" y="1702626"/>
            <a:ext cx="3621024" cy="4577857"/>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8" name="Content Placeholder 2">
            <a:extLst>
              <a:ext uri="{FF2B5EF4-FFF2-40B4-BE49-F238E27FC236}">
                <a16:creationId xmlns:a16="http://schemas.microsoft.com/office/drawing/2014/main" id="{ABC0DBC1-9787-6A4E-A4B1-E0E8BE5E8F02}"/>
              </a:ext>
            </a:extLst>
          </p:cNvPr>
          <p:cNvSpPr>
            <a:spLocks noGrp="1"/>
          </p:cNvSpPr>
          <p:nvPr>
            <p:ph idx="20" hasCustomPrompt="1"/>
          </p:nvPr>
        </p:nvSpPr>
        <p:spPr>
          <a:xfrm>
            <a:off x="8102230" y="1702627"/>
            <a:ext cx="3621024" cy="4577856"/>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9" name="Content Placeholder 2">
            <a:extLst>
              <a:ext uri="{FF2B5EF4-FFF2-40B4-BE49-F238E27FC236}">
                <a16:creationId xmlns:a16="http://schemas.microsoft.com/office/drawing/2014/main" id="{88B0BB6F-D4FA-D54D-A387-A1834DE59B82}"/>
              </a:ext>
            </a:extLst>
          </p:cNvPr>
          <p:cNvSpPr>
            <a:spLocks noGrp="1"/>
          </p:cNvSpPr>
          <p:nvPr>
            <p:ph idx="21" hasCustomPrompt="1"/>
          </p:nvPr>
        </p:nvSpPr>
        <p:spPr>
          <a:xfrm>
            <a:off x="4243462" y="1702627"/>
            <a:ext cx="3621024" cy="4577856"/>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14" name="Text Placeholder 8"/>
          <p:cNvSpPr>
            <a:spLocks noGrp="1"/>
          </p:cNvSpPr>
          <p:nvPr>
            <p:ph type="body" sz="quarter" idx="16" hasCustomPrompt="1"/>
          </p:nvPr>
        </p:nvSpPr>
        <p:spPr>
          <a:xfrm>
            <a:off x="384694" y="1081826"/>
            <a:ext cx="11338560" cy="402336"/>
          </a:xfrm>
          <a:prstGeom prst="rect">
            <a:avLst/>
          </a:prstGeom>
        </p:spPr>
        <p:txBody>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15"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61" name="Footer Placeholder 4">
            <a:extLst>
              <a:ext uri="{FF2B5EF4-FFF2-40B4-BE49-F238E27FC236}">
                <a16:creationId xmlns:a16="http://schemas.microsoft.com/office/drawing/2014/main" id="{2B619D02-ECD0-CE4F-A007-98E4EF45BF9C}"/>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3" name="Slide Number Placeholder 5">
            <a:extLst>
              <a:ext uri="{FF2B5EF4-FFF2-40B4-BE49-F238E27FC236}">
                <a16:creationId xmlns:a16="http://schemas.microsoft.com/office/drawing/2014/main" id="{C02E0708-4D86-44F8-B4F9-1E6BEA5F151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11" name="Graphic 10">
            <a:extLst>
              <a:ext uri="{FF2B5EF4-FFF2-40B4-BE49-F238E27FC236}">
                <a16:creationId xmlns:a16="http://schemas.microsoft.com/office/drawing/2014/main" id="{DF16763F-C469-814B-B3F1-2A463EAEA8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379062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IQVIA">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384694" y="294468"/>
            <a:ext cx="11338560" cy="768263"/>
          </a:xfrm>
          <a:prstGeom prst="rect">
            <a:avLst/>
          </a:prstGeom>
        </p:spPr>
        <p:txBody>
          <a:bodyPr lIns="91440" tIns="45720" rIns="91440" bIns="45720" anchor="b" anchorCtr="0"/>
          <a:lstStyle>
            <a:lvl1pPr>
              <a:defRPr sz="2800" b="1">
                <a:solidFill>
                  <a:schemeClr val="tx1"/>
                </a:solidFill>
              </a:defRPr>
            </a:lvl1pPr>
          </a:lstStyle>
          <a:p>
            <a:r>
              <a:rPr lang="en-US" dirty="0"/>
              <a:t>Headlines are 28pt Arial Bold sentence case</a:t>
            </a:r>
          </a:p>
        </p:txBody>
      </p:sp>
      <p:sp>
        <p:nvSpPr>
          <p:cNvPr id="53" name="Footer Placeholder 4">
            <a:extLst>
              <a:ext uri="{FF2B5EF4-FFF2-40B4-BE49-F238E27FC236}">
                <a16:creationId xmlns:a16="http://schemas.microsoft.com/office/drawing/2014/main" id="{B43D20F7-04AA-0E4D-91D5-5DB9ECAF95F0}"/>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29" name="Slide Number Placeholder 5">
            <a:extLst>
              <a:ext uri="{FF2B5EF4-FFF2-40B4-BE49-F238E27FC236}">
                <a16:creationId xmlns:a16="http://schemas.microsoft.com/office/drawing/2014/main" id="{5EA968B8-FA3A-4F62-92E8-E94086C1347B}"/>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7" name="Graphic 6">
            <a:extLst>
              <a:ext uri="{FF2B5EF4-FFF2-40B4-BE49-F238E27FC236}">
                <a16:creationId xmlns:a16="http://schemas.microsoft.com/office/drawing/2014/main" id="{D12220C1-1EAE-C14B-89F3-9751E5993B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3778182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Subhead_Only - IQVIA">
    <p:spTree>
      <p:nvGrpSpPr>
        <p:cNvPr id="1" name=""/>
        <p:cNvGrpSpPr/>
        <p:nvPr/>
      </p:nvGrpSpPr>
      <p:grpSpPr>
        <a:xfrm>
          <a:off x="0" y="0"/>
          <a:ext cx="0" cy="0"/>
          <a:chOff x="0" y="0"/>
          <a:chExt cx="0" cy="0"/>
        </a:xfrm>
      </p:grpSpPr>
      <p:sp>
        <p:nvSpPr>
          <p:cNvPr id="12" name="Text Placeholder 8"/>
          <p:cNvSpPr>
            <a:spLocks noGrp="1"/>
          </p:cNvSpPr>
          <p:nvPr>
            <p:ph type="body" sz="quarter" idx="16" hasCustomPrompt="1"/>
          </p:nvPr>
        </p:nvSpPr>
        <p:spPr>
          <a:xfrm>
            <a:off x="384694" y="1081826"/>
            <a:ext cx="11338560" cy="402336"/>
          </a:xfrm>
          <a:prstGeom prst="rect">
            <a:avLst/>
          </a:prstGeom>
        </p:spPr>
        <p:txBody>
          <a:bodyPr/>
          <a:lstStyle>
            <a:lvl1pPr marL="0" indent="0">
              <a:spcBef>
                <a:spcPts val="0"/>
              </a:spcBef>
              <a:buNone/>
              <a:defRPr sz="2000" i="1" baseline="0">
                <a:solidFill>
                  <a:schemeClr val="accent1"/>
                </a:solidFill>
              </a:defRPr>
            </a:lvl1pPr>
          </a:lstStyle>
          <a:p>
            <a:pPr lvl="0"/>
            <a:r>
              <a:rPr lang="en-US" dirty="0"/>
              <a:t>Subheads are 20pt Arial Italic sentence case</a:t>
            </a:r>
          </a:p>
        </p:txBody>
      </p:sp>
      <p:sp>
        <p:nvSpPr>
          <p:cNvPr id="13" name="Title 1"/>
          <p:cNvSpPr>
            <a:spLocks noGrp="1"/>
          </p:cNvSpPr>
          <p:nvPr>
            <p:ph type="title" hasCustomPrompt="1"/>
          </p:nvPr>
        </p:nvSpPr>
        <p:spPr>
          <a:xfrm>
            <a:off x="384694" y="294468"/>
            <a:ext cx="11338560" cy="768263"/>
          </a:xfrm>
          <a:prstGeom prst="rect">
            <a:avLst/>
          </a:prstGeom>
        </p:spPr>
        <p:txBody>
          <a:bodyPr anchor="b" anchorCtr="0"/>
          <a:lstStyle>
            <a:lvl1pPr>
              <a:defRPr sz="2800" b="1">
                <a:solidFill>
                  <a:schemeClr val="tx1"/>
                </a:solidFill>
              </a:defRPr>
            </a:lvl1pPr>
          </a:lstStyle>
          <a:p>
            <a:r>
              <a:rPr lang="en-US" dirty="0"/>
              <a:t>Headlines are 28pt Arial Bold sentence case</a:t>
            </a:r>
          </a:p>
        </p:txBody>
      </p:sp>
      <p:sp>
        <p:nvSpPr>
          <p:cNvPr id="55" name="Footer Placeholder 4">
            <a:extLst>
              <a:ext uri="{FF2B5EF4-FFF2-40B4-BE49-F238E27FC236}">
                <a16:creationId xmlns:a16="http://schemas.microsoft.com/office/drawing/2014/main" id="{76ED9213-76D9-7A47-BBC6-21289543AEB2}"/>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5" name="Slide Number Placeholder 5">
            <a:extLst>
              <a:ext uri="{FF2B5EF4-FFF2-40B4-BE49-F238E27FC236}">
                <a16:creationId xmlns:a16="http://schemas.microsoft.com/office/drawing/2014/main" id="{1E387831-BA5F-49F6-AA7A-A7D23D1B4F4D}"/>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8" name="Graphic 7">
            <a:extLst>
              <a:ext uri="{FF2B5EF4-FFF2-40B4-BE49-F238E27FC236}">
                <a16:creationId xmlns:a16="http://schemas.microsoft.com/office/drawing/2014/main" id="{BCBCE073-12D8-9D4F-9B15-2F9BE4AC35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319936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ogo Only - IQVIA">
    <p:spTree>
      <p:nvGrpSpPr>
        <p:cNvPr id="1" name=""/>
        <p:cNvGrpSpPr/>
        <p:nvPr/>
      </p:nvGrpSpPr>
      <p:grpSpPr>
        <a:xfrm>
          <a:off x="0" y="0"/>
          <a:ext cx="0" cy="0"/>
          <a:chOff x="0" y="0"/>
          <a:chExt cx="0" cy="0"/>
        </a:xfrm>
      </p:grpSpPr>
      <p:sp>
        <p:nvSpPr>
          <p:cNvPr id="53" name="Footer Placeholder 4">
            <a:extLst>
              <a:ext uri="{FF2B5EF4-FFF2-40B4-BE49-F238E27FC236}">
                <a16:creationId xmlns:a16="http://schemas.microsoft.com/office/drawing/2014/main" id="{EBE92459-5CCD-6042-9D0E-BAC9DA03F841}"/>
              </a:ext>
            </a:extLst>
          </p:cNvPr>
          <p:cNvSpPr>
            <a:spLocks noGrp="1"/>
          </p:cNvSpPr>
          <p:nvPr>
            <p:ph type="ftr" sz="quarter" idx="3"/>
          </p:nvPr>
        </p:nvSpPr>
        <p:spPr bwMode="gray">
          <a:xfrm>
            <a:off x="384694" y="6387858"/>
            <a:ext cx="928548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31" name="Slide Number Placeholder 5">
            <a:extLst>
              <a:ext uri="{FF2B5EF4-FFF2-40B4-BE49-F238E27FC236}">
                <a16:creationId xmlns:a16="http://schemas.microsoft.com/office/drawing/2014/main" id="{75C2CC54-E1EC-4DF9-A3B0-2009DB97279A}"/>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6" name="Graphic 5">
            <a:extLst>
              <a:ext uri="{FF2B5EF4-FFF2-40B4-BE49-F238E27FC236}">
                <a16:creationId xmlns:a16="http://schemas.microsoft.com/office/drawing/2014/main" id="{A8B63251-79DB-3544-890F-9DDA614A5D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225636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 IQVIA">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DEFF783-1996-4984-99EE-7B1AC1AE1A3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spTree>
    <p:extLst>
      <p:ext uri="{BB962C8B-B14F-4D97-AF65-F5344CB8AC3E}">
        <p14:creationId xmlns:p14="http://schemas.microsoft.com/office/powerpoint/2010/main" val="302316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ble of Contents - IQVIA">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38658025-8660-B74C-8ED5-6D1A405A1A70}"/>
              </a:ext>
            </a:extLst>
          </p:cNvPr>
          <p:cNvSpPr/>
          <p:nvPr/>
        </p:nvSpPr>
        <p:spPr bwMode="gray">
          <a:xfrm>
            <a:off x="353568" y="0"/>
            <a:ext cx="11484864"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dirty="0"/>
          </a:p>
        </p:txBody>
      </p:sp>
      <p:sp>
        <p:nvSpPr>
          <p:cNvPr id="54" name="Content Placeholder 2">
            <a:extLst>
              <a:ext uri="{FF2B5EF4-FFF2-40B4-BE49-F238E27FC236}">
                <a16:creationId xmlns:a16="http://schemas.microsoft.com/office/drawing/2014/main" id="{FC9B35E8-F292-2B42-952E-06F2F248C602}"/>
              </a:ext>
            </a:extLst>
          </p:cNvPr>
          <p:cNvSpPr>
            <a:spLocks noGrp="1"/>
          </p:cNvSpPr>
          <p:nvPr>
            <p:ph idx="1" hasCustomPrompt="1"/>
          </p:nvPr>
        </p:nvSpPr>
        <p:spPr>
          <a:xfrm>
            <a:off x="1962418" y="1561892"/>
            <a:ext cx="9163983" cy="4712626"/>
          </a:xfrm>
          <a:prstGeom prst="rect">
            <a:avLst/>
          </a:prstGeom>
        </p:spPr>
        <p:txBody>
          <a:bodyPr/>
          <a:lstStyle>
            <a:lvl1pPr marL="182880" indent="-182880">
              <a:lnSpc>
                <a:spcPct val="100000"/>
              </a:lnSpc>
              <a:spcBef>
                <a:spcPts val="2000"/>
              </a:spcBef>
              <a:buClr>
                <a:schemeClr val="accent1"/>
              </a:buClr>
              <a:buFont typeface="System Font Regular"/>
              <a:buChar char="+"/>
              <a:defRPr sz="1800">
                <a:solidFill>
                  <a:schemeClr val="tx1"/>
                </a:solidFill>
              </a:defRPr>
            </a:lvl1pPr>
            <a:lvl2pPr marL="365760" indent="-182880">
              <a:lnSpc>
                <a:spcPct val="100000"/>
              </a:lnSpc>
              <a:spcBef>
                <a:spcPts val="800"/>
              </a:spcBef>
              <a:buClr>
                <a:schemeClr val="tx1"/>
              </a:buClr>
              <a:buFont typeface="Arial" panose="020B0604020202020204" pitchFamily="34" charset="0"/>
              <a:buChar char="•"/>
              <a:defRPr sz="1600">
                <a:solidFill>
                  <a:schemeClr val="tx1"/>
                </a:solidFill>
              </a:defRPr>
            </a:lvl2pPr>
            <a:lvl3pPr marL="548640" indent="-182880">
              <a:lnSpc>
                <a:spcPct val="100000"/>
              </a:lnSpc>
              <a:spcBef>
                <a:spcPts val="800"/>
              </a:spcBef>
              <a:buClrTx/>
              <a:buFont typeface="Arial" panose="020B0604020202020204" pitchFamily="34" charset="0"/>
              <a:buChar char="›"/>
              <a:defRPr sz="1600">
                <a:solidFill>
                  <a:schemeClr val="tx1"/>
                </a:solidFill>
              </a:defRPr>
            </a:lvl3pPr>
            <a:lvl4pPr marL="731520" indent="-182880">
              <a:lnSpc>
                <a:spcPct val="100000"/>
              </a:lnSpc>
              <a:spcBef>
                <a:spcPts val="800"/>
              </a:spcBef>
              <a:buClrTx/>
              <a:buFont typeface="Arial" panose="020B0604020202020204" pitchFamily="34" charset="0"/>
              <a:buChar char="»"/>
              <a:defRPr sz="1600">
                <a:solidFill>
                  <a:schemeClr val="tx1"/>
                </a:solidFill>
              </a:defRPr>
            </a:lvl4pPr>
            <a:lvl5pPr marL="914400" indent="-182880">
              <a:lnSpc>
                <a:spcPct val="100000"/>
              </a:lnSpc>
              <a:spcBef>
                <a:spcPts val="800"/>
              </a:spcBef>
              <a:buClrTx/>
              <a:buSzPct val="75000"/>
              <a:buFont typeface="Wingdings" panose="05000000000000000000" pitchFamily="2" charset="2"/>
              <a:buChar char="§"/>
              <a:defRPr sz="1600">
                <a:solidFill>
                  <a:schemeClr val="tx1"/>
                </a:solidFill>
              </a:defRPr>
            </a:lvl5pPr>
          </a:lstStyle>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7" name="Title 3">
            <a:extLst>
              <a:ext uri="{FF2B5EF4-FFF2-40B4-BE49-F238E27FC236}">
                <a16:creationId xmlns:a16="http://schemas.microsoft.com/office/drawing/2014/main" id="{7A9E8FF8-48AE-4B47-8CBF-17FB49CF53F8}"/>
              </a:ext>
            </a:extLst>
          </p:cNvPr>
          <p:cNvSpPr>
            <a:spLocks noGrp="1"/>
          </p:cNvSpPr>
          <p:nvPr>
            <p:ph type="title" hasCustomPrompt="1"/>
          </p:nvPr>
        </p:nvSpPr>
        <p:spPr>
          <a:xfrm>
            <a:off x="1962418" y="823398"/>
            <a:ext cx="9163983" cy="594360"/>
          </a:xfrm>
          <a:prstGeom prst="rect">
            <a:avLst/>
          </a:prstGeom>
        </p:spPr>
        <p:txBody>
          <a:bodyPr anchor="ctr"/>
          <a:lstStyle>
            <a:lvl1pPr>
              <a:defRPr sz="3200" b="1">
                <a:solidFill>
                  <a:schemeClr val="accent1"/>
                </a:solidFill>
              </a:defRPr>
            </a:lvl1pPr>
          </a:lstStyle>
          <a:p>
            <a:r>
              <a:rPr lang="en-US" dirty="0"/>
              <a:t>Table of contents or Agenda</a:t>
            </a:r>
          </a:p>
        </p:txBody>
      </p:sp>
      <p:grpSp>
        <p:nvGrpSpPr>
          <p:cNvPr id="4" name="Group 3">
            <a:extLst>
              <a:ext uri="{FF2B5EF4-FFF2-40B4-BE49-F238E27FC236}">
                <a16:creationId xmlns:a16="http://schemas.microsoft.com/office/drawing/2014/main" id="{6A1CD0AD-A634-4EA6-AE67-C63B52CE7B06}"/>
              </a:ext>
            </a:extLst>
          </p:cNvPr>
          <p:cNvGrpSpPr/>
          <p:nvPr/>
        </p:nvGrpSpPr>
        <p:grpSpPr>
          <a:xfrm>
            <a:off x="-1" y="260324"/>
            <a:ext cx="1250388" cy="1575820"/>
            <a:chOff x="-1" y="260324"/>
            <a:chExt cx="1250388" cy="1575820"/>
          </a:xfrm>
          <a:solidFill>
            <a:schemeClr val="accent1"/>
          </a:solidFill>
        </p:grpSpPr>
        <p:grpSp>
          <p:nvGrpSpPr>
            <p:cNvPr id="78" name="Group 77">
              <a:extLst>
                <a:ext uri="{FF2B5EF4-FFF2-40B4-BE49-F238E27FC236}">
                  <a16:creationId xmlns:a16="http://schemas.microsoft.com/office/drawing/2014/main" id="{B2E777F5-EFF3-457A-8259-AC8F3FAFC249}"/>
                </a:ext>
              </a:extLst>
            </p:cNvPr>
            <p:cNvGrpSpPr/>
            <p:nvPr/>
          </p:nvGrpSpPr>
          <p:grpSpPr>
            <a:xfrm>
              <a:off x="686264" y="1652391"/>
              <a:ext cx="564123" cy="183753"/>
              <a:chOff x="876236" y="5534957"/>
              <a:chExt cx="1674271" cy="545364"/>
            </a:xfrm>
            <a:grpFill/>
          </p:grpSpPr>
          <p:sp>
            <p:nvSpPr>
              <p:cNvPr id="96" name="Rectangle 95">
                <a:extLst>
                  <a:ext uri="{FF2B5EF4-FFF2-40B4-BE49-F238E27FC236}">
                    <a16:creationId xmlns:a16="http://schemas.microsoft.com/office/drawing/2014/main" id="{B117E7E6-D510-412B-8045-21F2179CDBFD}"/>
                  </a:ext>
                </a:extLst>
              </p:cNvPr>
              <p:cNvSpPr/>
              <p:nvPr/>
            </p:nvSpPr>
            <p:spPr>
              <a:xfrm>
                <a:off x="1154393" y="5534957"/>
                <a:ext cx="1117582"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7" name="Oval 96">
                <a:extLst>
                  <a:ext uri="{FF2B5EF4-FFF2-40B4-BE49-F238E27FC236}">
                    <a16:creationId xmlns:a16="http://schemas.microsoft.com/office/drawing/2014/main" id="{79A544B5-B37E-40F9-A3D1-E4A00DF6E89F}"/>
                  </a:ext>
                </a:extLst>
              </p:cNvPr>
              <p:cNvSpPr/>
              <p:nvPr/>
            </p:nvSpPr>
            <p:spPr>
              <a:xfrm>
                <a:off x="2005143"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8" name="Oval 97">
                <a:extLst>
                  <a:ext uri="{FF2B5EF4-FFF2-40B4-BE49-F238E27FC236}">
                    <a16:creationId xmlns:a16="http://schemas.microsoft.com/office/drawing/2014/main" id="{EF1038BB-A4E9-41A9-B2F4-23E7F5CD6621}"/>
                  </a:ext>
                </a:extLst>
              </p:cNvPr>
              <p:cNvSpPr/>
              <p:nvPr/>
            </p:nvSpPr>
            <p:spPr>
              <a:xfrm>
                <a:off x="876236"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79" name="Group 78">
              <a:extLst>
                <a:ext uri="{FF2B5EF4-FFF2-40B4-BE49-F238E27FC236}">
                  <a16:creationId xmlns:a16="http://schemas.microsoft.com/office/drawing/2014/main" id="{029BE464-4CCF-4D58-8077-7337778D29CA}"/>
                </a:ext>
              </a:extLst>
            </p:cNvPr>
            <p:cNvGrpSpPr/>
            <p:nvPr/>
          </p:nvGrpSpPr>
          <p:grpSpPr>
            <a:xfrm>
              <a:off x="864211" y="1304375"/>
              <a:ext cx="386176" cy="183753"/>
              <a:chOff x="1404367" y="4502072"/>
              <a:chExt cx="1146140" cy="545364"/>
            </a:xfrm>
            <a:grpFill/>
          </p:grpSpPr>
          <p:sp>
            <p:nvSpPr>
              <p:cNvPr id="93" name="Rectangle 92">
                <a:extLst>
                  <a:ext uri="{FF2B5EF4-FFF2-40B4-BE49-F238E27FC236}">
                    <a16:creationId xmlns:a16="http://schemas.microsoft.com/office/drawing/2014/main" id="{D0DC8CC7-4C81-439E-B602-330616AC3184}"/>
                  </a:ext>
                </a:extLst>
              </p:cNvPr>
              <p:cNvSpPr/>
              <p:nvPr/>
            </p:nvSpPr>
            <p:spPr>
              <a:xfrm>
                <a:off x="1682197" y="4502072"/>
                <a:ext cx="589775"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4" name="Oval 93">
                <a:extLst>
                  <a:ext uri="{FF2B5EF4-FFF2-40B4-BE49-F238E27FC236}">
                    <a16:creationId xmlns:a16="http://schemas.microsoft.com/office/drawing/2014/main" id="{ECB59EFB-5B99-4637-9821-186308CA811D}"/>
                  </a:ext>
                </a:extLst>
              </p:cNvPr>
              <p:cNvSpPr/>
              <p:nvPr/>
            </p:nvSpPr>
            <p:spPr>
              <a:xfrm>
                <a:off x="2005143"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5" name="Oval 94">
                <a:extLst>
                  <a:ext uri="{FF2B5EF4-FFF2-40B4-BE49-F238E27FC236}">
                    <a16:creationId xmlns:a16="http://schemas.microsoft.com/office/drawing/2014/main" id="{7060CC02-8F6C-45AF-9DBE-33B4EAA77FAE}"/>
                  </a:ext>
                </a:extLst>
              </p:cNvPr>
              <p:cNvSpPr/>
              <p:nvPr/>
            </p:nvSpPr>
            <p:spPr>
              <a:xfrm>
                <a:off x="1404367"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0" name="Group 79">
              <a:extLst>
                <a:ext uri="{FF2B5EF4-FFF2-40B4-BE49-F238E27FC236}">
                  <a16:creationId xmlns:a16="http://schemas.microsoft.com/office/drawing/2014/main" id="{EDBE8CF3-142D-438A-880B-7423D1E442C5}"/>
                </a:ext>
              </a:extLst>
            </p:cNvPr>
            <p:cNvGrpSpPr/>
            <p:nvPr/>
          </p:nvGrpSpPr>
          <p:grpSpPr>
            <a:xfrm>
              <a:off x="917753" y="956358"/>
              <a:ext cx="332634" cy="183753"/>
              <a:chOff x="1560101" y="3469185"/>
              <a:chExt cx="987231" cy="545364"/>
            </a:xfrm>
            <a:grpFill/>
          </p:grpSpPr>
          <p:sp>
            <p:nvSpPr>
              <p:cNvPr id="90" name="Oval 89">
                <a:extLst>
                  <a:ext uri="{FF2B5EF4-FFF2-40B4-BE49-F238E27FC236}">
                    <a16:creationId xmlns:a16="http://schemas.microsoft.com/office/drawing/2014/main" id="{61D9E7AA-5FDE-45C3-B7AC-F8C06B142069}"/>
                  </a:ext>
                </a:extLst>
              </p:cNvPr>
              <p:cNvSpPr/>
              <p:nvPr/>
            </p:nvSpPr>
            <p:spPr>
              <a:xfrm>
                <a:off x="1560101"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1" name="Rectangle 90">
                <a:extLst>
                  <a:ext uri="{FF2B5EF4-FFF2-40B4-BE49-F238E27FC236}">
                    <a16:creationId xmlns:a16="http://schemas.microsoft.com/office/drawing/2014/main" id="{13502E5E-1590-4501-977E-A406C72F35D0}"/>
                  </a:ext>
                </a:extLst>
              </p:cNvPr>
              <p:cNvSpPr/>
              <p:nvPr/>
            </p:nvSpPr>
            <p:spPr>
              <a:xfrm>
                <a:off x="1825936" y="3469185"/>
                <a:ext cx="446037"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2" name="Oval 91">
                <a:extLst>
                  <a:ext uri="{FF2B5EF4-FFF2-40B4-BE49-F238E27FC236}">
                    <a16:creationId xmlns:a16="http://schemas.microsoft.com/office/drawing/2014/main" id="{9849375F-4430-4BAF-8CD8-BABE2895B0CD}"/>
                  </a:ext>
                </a:extLst>
              </p:cNvPr>
              <p:cNvSpPr/>
              <p:nvPr/>
            </p:nvSpPr>
            <p:spPr>
              <a:xfrm>
                <a:off x="2001968"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1" name="Group 80">
              <a:extLst>
                <a:ext uri="{FF2B5EF4-FFF2-40B4-BE49-F238E27FC236}">
                  <a16:creationId xmlns:a16="http://schemas.microsoft.com/office/drawing/2014/main" id="{7C368109-07EC-4B00-B53E-7AA055EEDBEE}"/>
                </a:ext>
              </a:extLst>
            </p:cNvPr>
            <p:cNvGrpSpPr/>
            <p:nvPr/>
          </p:nvGrpSpPr>
          <p:grpSpPr>
            <a:xfrm>
              <a:off x="868078" y="608341"/>
              <a:ext cx="382309" cy="183753"/>
              <a:chOff x="1415887" y="2436300"/>
              <a:chExt cx="1134663" cy="545364"/>
            </a:xfrm>
            <a:grpFill/>
          </p:grpSpPr>
          <p:sp>
            <p:nvSpPr>
              <p:cNvPr id="87" name="Oval 86">
                <a:extLst>
                  <a:ext uri="{FF2B5EF4-FFF2-40B4-BE49-F238E27FC236}">
                    <a16:creationId xmlns:a16="http://schemas.microsoft.com/office/drawing/2014/main" id="{458E032A-AC8B-4235-848E-250F4190B814}"/>
                  </a:ext>
                </a:extLst>
              </p:cNvPr>
              <p:cNvSpPr/>
              <p:nvPr/>
            </p:nvSpPr>
            <p:spPr>
              <a:xfrm>
                <a:off x="2005186"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8" name="Oval 87">
                <a:extLst>
                  <a:ext uri="{FF2B5EF4-FFF2-40B4-BE49-F238E27FC236}">
                    <a16:creationId xmlns:a16="http://schemas.microsoft.com/office/drawing/2014/main" id="{6E7F926D-F5AA-4D9E-9C81-33784AC45D52}"/>
                  </a:ext>
                </a:extLst>
              </p:cNvPr>
              <p:cNvSpPr/>
              <p:nvPr/>
            </p:nvSpPr>
            <p:spPr>
              <a:xfrm>
                <a:off x="1415887"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9" name="Rectangle 88">
                <a:extLst>
                  <a:ext uri="{FF2B5EF4-FFF2-40B4-BE49-F238E27FC236}">
                    <a16:creationId xmlns:a16="http://schemas.microsoft.com/office/drawing/2014/main" id="{C1912F97-C2EB-4275-9791-4E9C64D9ACD9}"/>
                  </a:ext>
                </a:extLst>
              </p:cNvPr>
              <p:cNvSpPr/>
              <p:nvPr/>
            </p:nvSpPr>
            <p:spPr>
              <a:xfrm>
                <a:off x="1682240" y="2436300"/>
                <a:ext cx="58973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2" name="Group 81">
              <a:extLst>
                <a:ext uri="{FF2B5EF4-FFF2-40B4-BE49-F238E27FC236}">
                  <a16:creationId xmlns:a16="http://schemas.microsoft.com/office/drawing/2014/main" id="{C16323A1-198A-411C-8014-263092240122}"/>
                </a:ext>
              </a:extLst>
            </p:cNvPr>
            <p:cNvGrpSpPr/>
            <p:nvPr/>
          </p:nvGrpSpPr>
          <p:grpSpPr>
            <a:xfrm>
              <a:off x="693506" y="260324"/>
              <a:ext cx="556881" cy="183753"/>
              <a:chOff x="898206" y="1403413"/>
              <a:chExt cx="1652778" cy="545364"/>
            </a:xfrm>
            <a:grpFill/>
          </p:grpSpPr>
          <p:sp>
            <p:nvSpPr>
              <p:cNvPr id="84" name="Oval 83">
                <a:extLst>
                  <a:ext uri="{FF2B5EF4-FFF2-40B4-BE49-F238E27FC236}">
                    <a16:creationId xmlns:a16="http://schemas.microsoft.com/office/drawing/2014/main" id="{EBCE0676-4E25-4F10-A07B-A47F92C7CF81}"/>
                  </a:ext>
                </a:extLst>
              </p:cNvPr>
              <p:cNvSpPr/>
              <p:nvPr/>
            </p:nvSpPr>
            <p:spPr>
              <a:xfrm>
                <a:off x="2005620"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5" name="Oval 84">
                <a:extLst>
                  <a:ext uri="{FF2B5EF4-FFF2-40B4-BE49-F238E27FC236}">
                    <a16:creationId xmlns:a16="http://schemas.microsoft.com/office/drawing/2014/main" id="{54E9DB86-0937-4D11-B319-669FF994439C}"/>
                  </a:ext>
                </a:extLst>
              </p:cNvPr>
              <p:cNvSpPr/>
              <p:nvPr/>
            </p:nvSpPr>
            <p:spPr>
              <a:xfrm>
                <a:off x="898206"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6" name="Rectangle 85">
                <a:extLst>
                  <a:ext uri="{FF2B5EF4-FFF2-40B4-BE49-F238E27FC236}">
                    <a16:creationId xmlns:a16="http://schemas.microsoft.com/office/drawing/2014/main" id="{3D6AB82A-C88A-4E42-B5CF-C687B3371284}"/>
                  </a:ext>
                </a:extLst>
              </p:cNvPr>
              <p:cNvSpPr/>
              <p:nvPr/>
            </p:nvSpPr>
            <p:spPr>
              <a:xfrm>
                <a:off x="1164538" y="1403413"/>
                <a:ext cx="111758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103" name="Freeform: Shape 102">
              <a:extLst>
                <a:ext uri="{FF2B5EF4-FFF2-40B4-BE49-F238E27FC236}">
                  <a16:creationId xmlns:a16="http://schemas.microsoft.com/office/drawing/2014/main" id="{754DFB64-FFE8-4762-8BD2-6D5B67A56394}"/>
                </a:ext>
              </a:extLst>
            </p:cNvPr>
            <p:cNvSpPr/>
            <p:nvPr/>
          </p:nvSpPr>
          <p:spPr>
            <a:xfrm>
              <a:off x="0" y="260324"/>
              <a:ext cx="550424" cy="183006"/>
            </a:xfrm>
            <a:custGeom>
              <a:avLst/>
              <a:gdLst>
                <a:gd name="connsiteX0" fmla="*/ 0 w 550424"/>
                <a:gd name="connsiteY0" fmla="*/ 0 h 183006"/>
                <a:gd name="connsiteX1" fmla="*/ 456956 w 550424"/>
                <a:gd name="connsiteY1" fmla="*/ 0 h 183006"/>
                <a:gd name="connsiteX2" fmla="*/ 456956 w 550424"/>
                <a:gd name="connsiteY2" fmla="*/ 397 h 183006"/>
                <a:gd name="connsiteX3" fmla="*/ 458921 w 550424"/>
                <a:gd name="connsiteY3" fmla="*/ 0 h 183006"/>
                <a:gd name="connsiteX4" fmla="*/ 550424 w 550424"/>
                <a:gd name="connsiteY4" fmla="*/ 91503 h 183006"/>
                <a:gd name="connsiteX5" fmla="*/ 458921 w 550424"/>
                <a:gd name="connsiteY5" fmla="*/ 183006 h 183006"/>
                <a:gd name="connsiteX6" fmla="*/ 456956 w 550424"/>
                <a:gd name="connsiteY6" fmla="*/ 182609 h 183006"/>
                <a:gd name="connsiteX7" fmla="*/ 456956 w 550424"/>
                <a:gd name="connsiteY7" fmla="*/ 183006 h 183006"/>
                <a:gd name="connsiteX8" fmla="*/ 0 w 550424"/>
                <a:gd name="connsiteY8" fmla="*/ 183006 h 183006"/>
                <a:gd name="connsiteX9" fmla="*/ 0 w 550424"/>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0424" h="183006">
                  <a:moveTo>
                    <a:pt x="0" y="0"/>
                  </a:moveTo>
                  <a:lnTo>
                    <a:pt x="456956" y="0"/>
                  </a:lnTo>
                  <a:lnTo>
                    <a:pt x="456956" y="397"/>
                  </a:lnTo>
                  <a:lnTo>
                    <a:pt x="458921" y="0"/>
                  </a:lnTo>
                  <a:cubicBezTo>
                    <a:pt x="509457" y="0"/>
                    <a:pt x="550424" y="40967"/>
                    <a:pt x="550424" y="91503"/>
                  </a:cubicBezTo>
                  <a:cubicBezTo>
                    <a:pt x="550424" y="142039"/>
                    <a:pt x="509457" y="183006"/>
                    <a:pt x="458921" y="183006"/>
                  </a:cubicBezTo>
                  <a:lnTo>
                    <a:pt x="456956" y="182609"/>
                  </a:lnTo>
                  <a:lnTo>
                    <a:pt x="45695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06" name="Freeform: Shape 105">
              <a:extLst>
                <a:ext uri="{FF2B5EF4-FFF2-40B4-BE49-F238E27FC236}">
                  <a16:creationId xmlns:a16="http://schemas.microsoft.com/office/drawing/2014/main" id="{82D6BF1B-7B4E-4715-B3AA-0137D5565B61}"/>
                </a:ext>
              </a:extLst>
            </p:cNvPr>
            <p:cNvSpPr/>
            <p:nvPr/>
          </p:nvSpPr>
          <p:spPr>
            <a:xfrm>
              <a:off x="-1" y="608341"/>
              <a:ext cx="733596" cy="182880"/>
            </a:xfrm>
            <a:custGeom>
              <a:avLst/>
              <a:gdLst>
                <a:gd name="connsiteX0" fmla="*/ 0 w 733596"/>
                <a:gd name="connsiteY0" fmla="*/ 0 h 182880"/>
                <a:gd name="connsiteX1" fmla="*/ 642156 w 733596"/>
                <a:gd name="connsiteY1" fmla="*/ 0 h 182880"/>
                <a:gd name="connsiteX2" fmla="*/ 733596 w 733596"/>
                <a:gd name="connsiteY2" fmla="*/ 91440 h 182880"/>
                <a:gd name="connsiteX3" fmla="*/ 642156 w 733596"/>
                <a:gd name="connsiteY3" fmla="*/ 182880 h 182880"/>
                <a:gd name="connsiteX4" fmla="*/ 0 w 733596"/>
                <a:gd name="connsiteY4" fmla="*/ 182880 h 182880"/>
                <a:gd name="connsiteX5" fmla="*/ 0 w 733596"/>
                <a:gd name="connsiteY5" fmla="*/ 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596" h="182880">
                  <a:moveTo>
                    <a:pt x="0" y="0"/>
                  </a:moveTo>
                  <a:lnTo>
                    <a:pt x="642156" y="0"/>
                  </a:lnTo>
                  <a:cubicBezTo>
                    <a:pt x="692657" y="0"/>
                    <a:pt x="733596" y="40939"/>
                    <a:pt x="733596" y="91440"/>
                  </a:cubicBezTo>
                  <a:cubicBezTo>
                    <a:pt x="733596" y="141941"/>
                    <a:pt x="692657" y="182880"/>
                    <a:pt x="642156" y="182880"/>
                  </a:cubicBezTo>
                  <a:lnTo>
                    <a:pt x="0" y="18288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2" name="Freeform: Shape 111">
              <a:extLst>
                <a:ext uri="{FF2B5EF4-FFF2-40B4-BE49-F238E27FC236}">
                  <a16:creationId xmlns:a16="http://schemas.microsoft.com/office/drawing/2014/main" id="{DFFECD78-AD3E-430A-825C-361F3F0A6DF1}"/>
                </a:ext>
              </a:extLst>
            </p:cNvPr>
            <p:cNvSpPr/>
            <p:nvPr/>
          </p:nvSpPr>
          <p:spPr>
            <a:xfrm>
              <a:off x="0" y="952508"/>
              <a:ext cx="786403" cy="183006"/>
            </a:xfrm>
            <a:custGeom>
              <a:avLst/>
              <a:gdLst>
                <a:gd name="connsiteX0" fmla="*/ 0 w 786403"/>
                <a:gd name="connsiteY0" fmla="*/ 0 h 183006"/>
                <a:gd name="connsiteX1" fmla="*/ 692936 w 786403"/>
                <a:gd name="connsiteY1" fmla="*/ 0 h 183006"/>
                <a:gd name="connsiteX2" fmla="*/ 692936 w 786403"/>
                <a:gd name="connsiteY2" fmla="*/ 397 h 183006"/>
                <a:gd name="connsiteX3" fmla="*/ 694900 w 786403"/>
                <a:gd name="connsiteY3" fmla="*/ 0 h 183006"/>
                <a:gd name="connsiteX4" fmla="*/ 786403 w 786403"/>
                <a:gd name="connsiteY4" fmla="*/ 91503 h 183006"/>
                <a:gd name="connsiteX5" fmla="*/ 694900 w 786403"/>
                <a:gd name="connsiteY5" fmla="*/ 183006 h 183006"/>
                <a:gd name="connsiteX6" fmla="*/ 692936 w 786403"/>
                <a:gd name="connsiteY6" fmla="*/ 182610 h 183006"/>
                <a:gd name="connsiteX7" fmla="*/ 692936 w 786403"/>
                <a:gd name="connsiteY7" fmla="*/ 183006 h 183006"/>
                <a:gd name="connsiteX8" fmla="*/ 0 w 786403"/>
                <a:gd name="connsiteY8" fmla="*/ 183006 h 183006"/>
                <a:gd name="connsiteX9" fmla="*/ 0 w 786403"/>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403" h="183006">
                  <a:moveTo>
                    <a:pt x="0" y="0"/>
                  </a:moveTo>
                  <a:lnTo>
                    <a:pt x="692936" y="0"/>
                  </a:lnTo>
                  <a:lnTo>
                    <a:pt x="692936" y="397"/>
                  </a:lnTo>
                  <a:lnTo>
                    <a:pt x="694900" y="0"/>
                  </a:lnTo>
                  <a:cubicBezTo>
                    <a:pt x="745436" y="0"/>
                    <a:pt x="786403" y="40967"/>
                    <a:pt x="786403" y="91503"/>
                  </a:cubicBezTo>
                  <a:cubicBezTo>
                    <a:pt x="786403" y="142039"/>
                    <a:pt x="745436" y="183006"/>
                    <a:pt x="694900" y="183006"/>
                  </a:cubicBezTo>
                  <a:lnTo>
                    <a:pt x="692936" y="182610"/>
                  </a:lnTo>
                  <a:lnTo>
                    <a:pt x="69293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5" name="Freeform: Shape 114">
              <a:extLst>
                <a:ext uri="{FF2B5EF4-FFF2-40B4-BE49-F238E27FC236}">
                  <a16:creationId xmlns:a16="http://schemas.microsoft.com/office/drawing/2014/main" id="{01864E2F-2224-4B8D-A54C-010E70A5006D}"/>
                </a:ext>
              </a:extLst>
            </p:cNvPr>
            <p:cNvSpPr/>
            <p:nvPr/>
          </p:nvSpPr>
          <p:spPr>
            <a:xfrm>
              <a:off x="-1" y="1304902"/>
              <a:ext cx="733596" cy="182880"/>
            </a:xfrm>
            <a:custGeom>
              <a:avLst/>
              <a:gdLst>
                <a:gd name="connsiteX0" fmla="*/ 0 w 733596"/>
                <a:gd name="connsiteY0" fmla="*/ 0 h 182880"/>
                <a:gd name="connsiteX1" fmla="*/ 642156 w 733596"/>
                <a:gd name="connsiteY1" fmla="*/ 0 h 182880"/>
                <a:gd name="connsiteX2" fmla="*/ 733596 w 733596"/>
                <a:gd name="connsiteY2" fmla="*/ 91440 h 182880"/>
                <a:gd name="connsiteX3" fmla="*/ 642156 w 733596"/>
                <a:gd name="connsiteY3" fmla="*/ 182880 h 182880"/>
                <a:gd name="connsiteX4" fmla="*/ 0 w 733596"/>
                <a:gd name="connsiteY4" fmla="*/ 182880 h 182880"/>
                <a:gd name="connsiteX5" fmla="*/ 0 w 733596"/>
                <a:gd name="connsiteY5" fmla="*/ 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596" h="182880">
                  <a:moveTo>
                    <a:pt x="0" y="0"/>
                  </a:moveTo>
                  <a:lnTo>
                    <a:pt x="642156" y="0"/>
                  </a:lnTo>
                  <a:cubicBezTo>
                    <a:pt x="692657" y="0"/>
                    <a:pt x="733596" y="40939"/>
                    <a:pt x="733596" y="91440"/>
                  </a:cubicBezTo>
                  <a:cubicBezTo>
                    <a:pt x="733596" y="141941"/>
                    <a:pt x="692657" y="182880"/>
                    <a:pt x="642156" y="182880"/>
                  </a:cubicBezTo>
                  <a:lnTo>
                    <a:pt x="0" y="18288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8" name="Freeform: Shape 117">
              <a:extLst>
                <a:ext uri="{FF2B5EF4-FFF2-40B4-BE49-F238E27FC236}">
                  <a16:creationId xmlns:a16="http://schemas.microsoft.com/office/drawing/2014/main" id="{8652EA3D-B91A-4960-BC33-8380D943F8F9}"/>
                </a:ext>
              </a:extLst>
            </p:cNvPr>
            <p:cNvSpPr/>
            <p:nvPr/>
          </p:nvSpPr>
          <p:spPr>
            <a:xfrm>
              <a:off x="0" y="1649603"/>
              <a:ext cx="550424" cy="183006"/>
            </a:xfrm>
            <a:custGeom>
              <a:avLst/>
              <a:gdLst>
                <a:gd name="connsiteX0" fmla="*/ 0 w 550424"/>
                <a:gd name="connsiteY0" fmla="*/ 0 h 183006"/>
                <a:gd name="connsiteX1" fmla="*/ 456956 w 550424"/>
                <a:gd name="connsiteY1" fmla="*/ 0 h 183006"/>
                <a:gd name="connsiteX2" fmla="*/ 456956 w 550424"/>
                <a:gd name="connsiteY2" fmla="*/ 397 h 183006"/>
                <a:gd name="connsiteX3" fmla="*/ 458921 w 550424"/>
                <a:gd name="connsiteY3" fmla="*/ 0 h 183006"/>
                <a:gd name="connsiteX4" fmla="*/ 550424 w 550424"/>
                <a:gd name="connsiteY4" fmla="*/ 91503 h 183006"/>
                <a:gd name="connsiteX5" fmla="*/ 458921 w 550424"/>
                <a:gd name="connsiteY5" fmla="*/ 183006 h 183006"/>
                <a:gd name="connsiteX6" fmla="*/ 456956 w 550424"/>
                <a:gd name="connsiteY6" fmla="*/ 182609 h 183006"/>
                <a:gd name="connsiteX7" fmla="*/ 456956 w 550424"/>
                <a:gd name="connsiteY7" fmla="*/ 183006 h 183006"/>
                <a:gd name="connsiteX8" fmla="*/ 0 w 550424"/>
                <a:gd name="connsiteY8" fmla="*/ 183006 h 183006"/>
                <a:gd name="connsiteX9" fmla="*/ 0 w 550424"/>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0424" h="183006">
                  <a:moveTo>
                    <a:pt x="0" y="0"/>
                  </a:moveTo>
                  <a:lnTo>
                    <a:pt x="456956" y="0"/>
                  </a:lnTo>
                  <a:lnTo>
                    <a:pt x="456956" y="397"/>
                  </a:lnTo>
                  <a:lnTo>
                    <a:pt x="458921" y="0"/>
                  </a:lnTo>
                  <a:cubicBezTo>
                    <a:pt x="509457" y="0"/>
                    <a:pt x="550424" y="40967"/>
                    <a:pt x="550424" y="91503"/>
                  </a:cubicBezTo>
                  <a:cubicBezTo>
                    <a:pt x="550424" y="142039"/>
                    <a:pt x="509457" y="183006"/>
                    <a:pt x="458921" y="183006"/>
                  </a:cubicBezTo>
                  <a:lnTo>
                    <a:pt x="456956" y="182609"/>
                  </a:lnTo>
                  <a:lnTo>
                    <a:pt x="45695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56" name="Slide Number Placeholder 5">
            <a:extLst>
              <a:ext uri="{FF2B5EF4-FFF2-40B4-BE49-F238E27FC236}">
                <a16:creationId xmlns:a16="http://schemas.microsoft.com/office/drawing/2014/main" id="{030699F5-6B57-4BC7-B774-B8F85B96214D}"/>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pic>
        <p:nvPicPr>
          <p:cNvPr id="34" name="Graphic 33">
            <a:extLst>
              <a:ext uri="{FF2B5EF4-FFF2-40B4-BE49-F238E27FC236}">
                <a16:creationId xmlns:a16="http://schemas.microsoft.com/office/drawing/2014/main" id="{18FC357D-3DB1-1B43-8FB6-6F70286F74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2668684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able of Contents_Two Column - IQVIA">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38658025-8660-B74C-8ED5-6D1A405A1A70}"/>
              </a:ext>
            </a:extLst>
          </p:cNvPr>
          <p:cNvSpPr/>
          <p:nvPr/>
        </p:nvSpPr>
        <p:spPr bwMode="gray">
          <a:xfrm>
            <a:off x="353568" y="0"/>
            <a:ext cx="11484864"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dirty="0"/>
          </a:p>
        </p:txBody>
      </p:sp>
      <p:sp>
        <p:nvSpPr>
          <p:cNvPr id="54" name="Content Placeholder 2">
            <a:extLst>
              <a:ext uri="{FF2B5EF4-FFF2-40B4-BE49-F238E27FC236}">
                <a16:creationId xmlns:a16="http://schemas.microsoft.com/office/drawing/2014/main" id="{FC9B35E8-F292-2B42-952E-06F2F248C602}"/>
              </a:ext>
            </a:extLst>
          </p:cNvPr>
          <p:cNvSpPr>
            <a:spLocks noGrp="1"/>
          </p:cNvSpPr>
          <p:nvPr>
            <p:ph idx="1" hasCustomPrompt="1"/>
          </p:nvPr>
        </p:nvSpPr>
        <p:spPr>
          <a:xfrm>
            <a:off x="1962418" y="1561892"/>
            <a:ext cx="4442783" cy="4712626"/>
          </a:xfrm>
          <a:prstGeom prst="rect">
            <a:avLst/>
          </a:prstGeom>
        </p:spPr>
        <p:txBody>
          <a:bodyPr/>
          <a:lstStyle>
            <a:lvl1pPr marL="182880" indent="-182880">
              <a:lnSpc>
                <a:spcPct val="100000"/>
              </a:lnSpc>
              <a:spcBef>
                <a:spcPts val="2000"/>
              </a:spcBef>
              <a:buClr>
                <a:schemeClr val="accent1"/>
              </a:buClr>
              <a:buFont typeface="System Font Regular"/>
              <a:buChar char="+"/>
              <a:defRPr sz="1800">
                <a:solidFill>
                  <a:schemeClr val="tx1"/>
                </a:solidFill>
              </a:defRPr>
            </a:lvl1pPr>
            <a:lvl2pPr marL="365760" indent="-182880">
              <a:lnSpc>
                <a:spcPct val="100000"/>
              </a:lnSpc>
              <a:spcBef>
                <a:spcPts val="800"/>
              </a:spcBef>
              <a:buClr>
                <a:schemeClr val="tx1"/>
              </a:buClr>
              <a:buFont typeface="Arial" panose="020B0604020202020204" pitchFamily="34" charset="0"/>
              <a:buChar char="•"/>
              <a:defRPr sz="1600">
                <a:solidFill>
                  <a:schemeClr val="tx1"/>
                </a:solidFill>
              </a:defRPr>
            </a:lvl2pPr>
            <a:lvl3pPr marL="548640" indent="-182880">
              <a:lnSpc>
                <a:spcPct val="100000"/>
              </a:lnSpc>
              <a:spcBef>
                <a:spcPts val="800"/>
              </a:spcBef>
              <a:buClrTx/>
              <a:buFont typeface="Arial" panose="020B0604020202020204" pitchFamily="34" charset="0"/>
              <a:buChar char="›"/>
              <a:defRPr sz="1600">
                <a:solidFill>
                  <a:schemeClr val="tx1"/>
                </a:solidFill>
              </a:defRPr>
            </a:lvl3pPr>
            <a:lvl4pPr marL="731520" indent="-182880">
              <a:lnSpc>
                <a:spcPct val="100000"/>
              </a:lnSpc>
              <a:spcBef>
                <a:spcPts val="800"/>
              </a:spcBef>
              <a:buClrTx/>
              <a:buFont typeface="Arial" panose="020B0604020202020204" pitchFamily="34" charset="0"/>
              <a:buChar char="»"/>
              <a:defRPr sz="1600">
                <a:solidFill>
                  <a:schemeClr val="tx1"/>
                </a:solidFill>
              </a:defRPr>
            </a:lvl4pPr>
            <a:lvl5pPr marL="914400" indent="-182880">
              <a:lnSpc>
                <a:spcPct val="100000"/>
              </a:lnSpc>
              <a:spcBef>
                <a:spcPts val="800"/>
              </a:spcBef>
              <a:buClrTx/>
              <a:buSzPct val="75000"/>
              <a:buFont typeface="Wingdings" panose="05000000000000000000" pitchFamily="2" charset="2"/>
              <a:buChar char="§"/>
              <a:defRPr sz="1600">
                <a:solidFill>
                  <a:schemeClr val="tx1"/>
                </a:solidFill>
              </a:defRPr>
            </a:lvl5pPr>
          </a:lstStyle>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57" name="Title 3">
            <a:extLst>
              <a:ext uri="{FF2B5EF4-FFF2-40B4-BE49-F238E27FC236}">
                <a16:creationId xmlns:a16="http://schemas.microsoft.com/office/drawing/2014/main" id="{7A9E8FF8-48AE-4B47-8CBF-17FB49CF53F8}"/>
              </a:ext>
            </a:extLst>
          </p:cNvPr>
          <p:cNvSpPr>
            <a:spLocks noGrp="1"/>
          </p:cNvSpPr>
          <p:nvPr>
            <p:ph type="title" hasCustomPrompt="1"/>
          </p:nvPr>
        </p:nvSpPr>
        <p:spPr>
          <a:xfrm>
            <a:off x="1962418" y="823398"/>
            <a:ext cx="9163983" cy="594360"/>
          </a:xfrm>
          <a:prstGeom prst="rect">
            <a:avLst/>
          </a:prstGeom>
        </p:spPr>
        <p:txBody>
          <a:bodyPr anchor="ctr"/>
          <a:lstStyle>
            <a:lvl1pPr>
              <a:defRPr sz="3200" b="1">
                <a:solidFill>
                  <a:schemeClr val="accent1"/>
                </a:solidFill>
              </a:defRPr>
            </a:lvl1pPr>
          </a:lstStyle>
          <a:p>
            <a:r>
              <a:rPr lang="en-US" dirty="0"/>
              <a:t>Table of contents or Agenda</a:t>
            </a:r>
          </a:p>
        </p:txBody>
      </p:sp>
      <p:grpSp>
        <p:nvGrpSpPr>
          <p:cNvPr id="4" name="Group 3">
            <a:extLst>
              <a:ext uri="{FF2B5EF4-FFF2-40B4-BE49-F238E27FC236}">
                <a16:creationId xmlns:a16="http://schemas.microsoft.com/office/drawing/2014/main" id="{6A1CD0AD-A634-4EA6-AE67-C63B52CE7B06}"/>
              </a:ext>
            </a:extLst>
          </p:cNvPr>
          <p:cNvGrpSpPr/>
          <p:nvPr/>
        </p:nvGrpSpPr>
        <p:grpSpPr>
          <a:xfrm>
            <a:off x="-1" y="260324"/>
            <a:ext cx="1250388" cy="1575820"/>
            <a:chOff x="-1" y="260324"/>
            <a:chExt cx="1250388" cy="1575820"/>
          </a:xfrm>
          <a:solidFill>
            <a:schemeClr val="accent1"/>
          </a:solidFill>
        </p:grpSpPr>
        <p:grpSp>
          <p:nvGrpSpPr>
            <p:cNvPr id="78" name="Group 77">
              <a:extLst>
                <a:ext uri="{FF2B5EF4-FFF2-40B4-BE49-F238E27FC236}">
                  <a16:creationId xmlns:a16="http://schemas.microsoft.com/office/drawing/2014/main" id="{B2E777F5-EFF3-457A-8259-AC8F3FAFC249}"/>
                </a:ext>
              </a:extLst>
            </p:cNvPr>
            <p:cNvGrpSpPr/>
            <p:nvPr/>
          </p:nvGrpSpPr>
          <p:grpSpPr>
            <a:xfrm>
              <a:off x="686264" y="1652391"/>
              <a:ext cx="564123" cy="183753"/>
              <a:chOff x="876236" y="5534957"/>
              <a:chExt cx="1674271" cy="545364"/>
            </a:xfrm>
            <a:grpFill/>
          </p:grpSpPr>
          <p:sp>
            <p:nvSpPr>
              <p:cNvPr id="96" name="Rectangle 95">
                <a:extLst>
                  <a:ext uri="{FF2B5EF4-FFF2-40B4-BE49-F238E27FC236}">
                    <a16:creationId xmlns:a16="http://schemas.microsoft.com/office/drawing/2014/main" id="{B117E7E6-D510-412B-8045-21F2179CDBFD}"/>
                  </a:ext>
                </a:extLst>
              </p:cNvPr>
              <p:cNvSpPr/>
              <p:nvPr/>
            </p:nvSpPr>
            <p:spPr>
              <a:xfrm>
                <a:off x="1154393" y="5534957"/>
                <a:ext cx="1117582"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7" name="Oval 96">
                <a:extLst>
                  <a:ext uri="{FF2B5EF4-FFF2-40B4-BE49-F238E27FC236}">
                    <a16:creationId xmlns:a16="http://schemas.microsoft.com/office/drawing/2014/main" id="{79A544B5-B37E-40F9-A3D1-E4A00DF6E89F}"/>
                  </a:ext>
                </a:extLst>
              </p:cNvPr>
              <p:cNvSpPr/>
              <p:nvPr/>
            </p:nvSpPr>
            <p:spPr>
              <a:xfrm>
                <a:off x="2005143"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8" name="Oval 97">
                <a:extLst>
                  <a:ext uri="{FF2B5EF4-FFF2-40B4-BE49-F238E27FC236}">
                    <a16:creationId xmlns:a16="http://schemas.microsoft.com/office/drawing/2014/main" id="{EF1038BB-A4E9-41A9-B2F4-23E7F5CD6621}"/>
                  </a:ext>
                </a:extLst>
              </p:cNvPr>
              <p:cNvSpPr/>
              <p:nvPr/>
            </p:nvSpPr>
            <p:spPr>
              <a:xfrm>
                <a:off x="876236"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79" name="Group 78">
              <a:extLst>
                <a:ext uri="{FF2B5EF4-FFF2-40B4-BE49-F238E27FC236}">
                  <a16:creationId xmlns:a16="http://schemas.microsoft.com/office/drawing/2014/main" id="{029BE464-4CCF-4D58-8077-7337778D29CA}"/>
                </a:ext>
              </a:extLst>
            </p:cNvPr>
            <p:cNvGrpSpPr/>
            <p:nvPr/>
          </p:nvGrpSpPr>
          <p:grpSpPr>
            <a:xfrm>
              <a:off x="864211" y="1304375"/>
              <a:ext cx="386176" cy="183753"/>
              <a:chOff x="1404367" y="4502072"/>
              <a:chExt cx="1146140" cy="545364"/>
            </a:xfrm>
            <a:grpFill/>
          </p:grpSpPr>
          <p:sp>
            <p:nvSpPr>
              <p:cNvPr id="93" name="Rectangle 92">
                <a:extLst>
                  <a:ext uri="{FF2B5EF4-FFF2-40B4-BE49-F238E27FC236}">
                    <a16:creationId xmlns:a16="http://schemas.microsoft.com/office/drawing/2014/main" id="{D0DC8CC7-4C81-439E-B602-330616AC3184}"/>
                  </a:ext>
                </a:extLst>
              </p:cNvPr>
              <p:cNvSpPr/>
              <p:nvPr/>
            </p:nvSpPr>
            <p:spPr>
              <a:xfrm>
                <a:off x="1682197" y="4502072"/>
                <a:ext cx="589775"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4" name="Oval 93">
                <a:extLst>
                  <a:ext uri="{FF2B5EF4-FFF2-40B4-BE49-F238E27FC236}">
                    <a16:creationId xmlns:a16="http://schemas.microsoft.com/office/drawing/2014/main" id="{ECB59EFB-5B99-4637-9821-186308CA811D}"/>
                  </a:ext>
                </a:extLst>
              </p:cNvPr>
              <p:cNvSpPr/>
              <p:nvPr/>
            </p:nvSpPr>
            <p:spPr>
              <a:xfrm>
                <a:off x="2005143"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5" name="Oval 94">
                <a:extLst>
                  <a:ext uri="{FF2B5EF4-FFF2-40B4-BE49-F238E27FC236}">
                    <a16:creationId xmlns:a16="http://schemas.microsoft.com/office/drawing/2014/main" id="{7060CC02-8F6C-45AF-9DBE-33B4EAA77FAE}"/>
                  </a:ext>
                </a:extLst>
              </p:cNvPr>
              <p:cNvSpPr/>
              <p:nvPr/>
            </p:nvSpPr>
            <p:spPr>
              <a:xfrm>
                <a:off x="1404367"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0" name="Group 79">
              <a:extLst>
                <a:ext uri="{FF2B5EF4-FFF2-40B4-BE49-F238E27FC236}">
                  <a16:creationId xmlns:a16="http://schemas.microsoft.com/office/drawing/2014/main" id="{EDBE8CF3-142D-438A-880B-7423D1E442C5}"/>
                </a:ext>
              </a:extLst>
            </p:cNvPr>
            <p:cNvGrpSpPr/>
            <p:nvPr/>
          </p:nvGrpSpPr>
          <p:grpSpPr>
            <a:xfrm>
              <a:off x="917753" y="956358"/>
              <a:ext cx="332634" cy="183753"/>
              <a:chOff x="1560101" y="3469185"/>
              <a:chExt cx="987231" cy="545364"/>
            </a:xfrm>
            <a:grpFill/>
          </p:grpSpPr>
          <p:sp>
            <p:nvSpPr>
              <p:cNvPr id="90" name="Oval 89">
                <a:extLst>
                  <a:ext uri="{FF2B5EF4-FFF2-40B4-BE49-F238E27FC236}">
                    <a16:creationId xmlns:a16="http://schemas.microsoft.com/office/drawing/2014/main" id="{61D9E7AA-5FDE-45C3-B7AC-F8C06B142069}"/>
                  </a:ext>
                </a:extLst>
              </p:cNvPr>
              <p:cNvSpPr/>
              <p:nvPr/>
            </p:nvSpPr>
            <p:spPr>
              <a:xfrm>
                <a:off x="1560101"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1" name="Rectangle 90">
                <a:extLst>
                  <a:ext uri="{FF2B5EF4-FFF2-40B4-BE49-F238E27FC236}">
                    <a16:creationId xmlns:a16="http://schemas.microsoft.com/office/drawing/2014/main" id="{13502E5E-1590-4501-977E-A406C72F35D0}"/>
                  </a:ext>
                </a:extLst>
              </p:cNvPr>
              <p:cNvSpPr/>
              <p:nvPr/>
            </p:nvSpPr>
            <p:spPr>
              <a:xfrm>
                <a:off x="1825936" y="3469185"/>
                <a:ext cx="446037"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92" name="Oval 91">
                <a:extLst>
                  <a:ext uri="{FF2B5EF4-FFF2-40B4-BE49-F238E27FC236}">
                    <a16:creationId xmlns:a16="http://schemas.microsoft.com/office/drawing/2014/main" id="{9849375F-4430-4BAF-8CD8-BABE2895B0CD}"/>
                  </a:ext>
                </a:extLst>
              </p:cNvPr>
              <p:cNvSpPr/>
              <p:nvPr/>
            </p:nvSpPr>
            <p:spPr>
              <a:xfrm>
                <a:off x="2001968"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1" name="Group 80">
              <a:extLst>
                <a:ext uri="{FF2B5EF4-FFF2-40B4-BE49-F238E27FC236}">
                  <a16:creationId xmlns:a16="http://schemas.microsoft.com/office/drawing/2014/main" id="{7C368109-07EC-4B00-B53E-7AA055EEDBEE}"/>
                </a:ext>
              </a:extLst>
            </p:cNvPr>
            <p:cNvGrpSpPr/>
            <p:nvPr/>
          </p:nvGrpSpPr>
          <p:grpSpPr>
            <a:xfrm>
              <a:off x="868078" y="608341"/>
              <a:ext cx="382309" cy="183753"/>
              <a:chOff x="1415887" y="2436300"/>
              <a:chExt cx="1134663" cy="545364"/>
            </a:xfrm>
            <a:grpFill/>
          </p:grpSpPr>
          <p:sp>
            <p:nvSpPr>
              <p:cNvPr id="87" name="Oval 86">
                <a:extLst>
                  <a:ext uri="{FF2B5EF4-FFF2-40B4-BE49-F238E27FC236}">
                    <a16:creationId xmlns:a16="http://schemas.microsoft.com/office/drawing/2014/main" id="{458E032A-AC8B-4235-848E-250F4190B814}"/>
                  </a:ext>
                </a:extLst>
              </p:cNvPr>
              <p:cNvSpPr/>
              <p:nvPr/>
            </p:nvSpPr>
            <p:spPr>
              <a:xfrm>
                <a:off x="2005186"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8" name="Oval 87">
                <a:extLst>
                  <a:ext uri="{FF2B5EF4-FFF2-40B4-BE49-F238E27FC236}">
                    <a16:creationId xmlns:a16="http://schemas.microsoft.com/office/drawing/2014/main" id="{6E7F926D-F5AA-4D9E-9C81-33784AC45D52}"/>
                  </a:ext>
                </a:extLst>
              </p:cNvPr>
              <p:cNvSpPr/>
              <p:nvPr/>
            </p:nvSpPr>
            <p:spPr>
              <a:xfrm>
                <a:off x="1415887"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9" name="Rectangle 88">
                <a:extLst>
                  <a:ext uri="{FF2B5EF4-FFF2-40B4-BE49-F238E27FC236}">
                    <a16:creationId xmlns:a16="http://schemas.microsoft.com/office/drawing/2014/main" id="{C1912F97-C2EB-4275-9791-4E9C64D9ACD9}"/>
                  </a:ext>
                </a:extLst>
              </p:cNvPr>
              <p:cNvSpPr/>
              <p:nvPr/>
            </p:nvSpPr>
            <p:spPr>
              <a:xfrm>
                <a:off x="1682240" y="2436300"/>
                <a:ext cx="58973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2" name="Group 81">
              <a:extLst>
                <a:ext uri="{FF2B5EF4-FFF2-40B4-BE49-F238E27FC236}">
                  <a16:creationId xmlns:a16="http://schemas.microsoft.com/office/drawing/2014/main" id="{C16323A1-198A-411C-8014-263092240122}"/>
                </a:ext>
              </a:extLst>
            </p:cNvPr>
            <p:cNvGrpSpPr/>
            <p:nvPr/>
          </p:nvGrpSpPr>
          <p:grpSpPr>
            <a:xfrm>
              <a:off x="693506" y="260324"/>
              <a:ext cx="556881" cy="183753"/>
              <a:chOff x="898206" y="1403413"/>
              <a:chExt cx="1652778" cy="545364"/>
            </a:xfrm>
            <a:grpFill/>
          </p:grpSpPr>
          <p:sp>
            <p:nvSpPr>
              <p:cNvPr id="84" name="Oval 83">
                <a:extLst>
                  <a:ext uri="{FF2B5EF4-FFF2-40B4-BE49-F238E27FC236}">
                    <a16:creationId xmlns:a16="http://schemas.microsoft.com/office/drawing/2014/main" id="{EBCE0676-4E25-4F10-A07B-A47F92C7CF81}"/>
                  </a:ext>
                </a:extLst>
              </p:cNvPr>
              <p:cNvSpPr/>
              <p:nvPr/>
            </p:nvSpPr>
            <p:spPr>
              <a:xfrm>
                <a:off x="2005620"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5" name="Oval 84">
                <a:extLst>
                  <a:ext uri="{FF2B5EF4-FFF2-40B4-BE49-F238E27FC236}">
                    <a16:creationId xmlns:a16="http://schemas.microsoft.com/office/drawing/2014/main" id="{54E9DB86-0937-4D11-B319-669FF994439C}"/>
                  </a:ext>
                </a:extLst>
              </p:cNvPr>
              <p:cNvSpPr/>
              <p:nvPr/>
            </p:nvSpPr>
            <p:spPr>
              <a:xfrm>
                <a:off x="898206"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6" name="Rectangle 85">
                <a:extLst>
                  <a:ext uri="{FF2B5EF4-FFF2-40B4-BE49-F238E27FC236}">
                    <a16:creationId xmlns:a16="http://schemas.microsoft.com/office/drawing/2014/main" id="{3D6AB82A-C88A-4E42-B5CF-C687B3371284}"/>
                  </a:ext>
                </a:extLst>
              </p:cNvPr>
              <p:cNvSpPr/>
              <p:nvPr/>
            </p:nvSpPr>
            <p:spPr>
              <a:xfrm>
                <a:off x="1164538" y="1403413"/>
                <a:ext cx="111758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103" name="Freeform: Shape 102">
              <a:extLst>
                <a:ext uri="{FF2B5EF4-FFF2-40B4-BE49-F238E27FC236}">
                  <a16:creationId xmlns:a16="http://schemas.microsoft.com/office/drawing/2014/main" id="{754DFB64-FFE8-4762-8BD2-6D5B67A56394}"/>
                </a:ext>
              </a:extLst>
            </p:cNvPr>
            <p:cNvSpPr/>
            <p:nvPr/>
          </p:nvSpPr>
          <p:spPr>
            <a:xfrm>
              <a:off x="0" y="260324"/>
              <a:ext cx="550424" cy="183006"/>
            </a:xfrm>
            <a:custGeom>
              <a:avLst/>
              <a:gdLst>
                <a:gd name="connsiteX0" fmla="*/ 0 w 550424"/>
                <a:gd name="connsiteY0" fmla="*/ 0 h 183006"/>
                <a:gd name="connsiteX1" fmla="*/ 456956 w 550424"/>
                <a:gd name="connsiteY1" fmla="*/ 0 h 183006"/>
                <a:gd name="connsiteX2" fmla="*/ 456956 w 550424"/>
                <a:gd name="connsiteY2" fmla="*/ 397 h 183006"/>
                <a:gd name="connsiteX3" fmla="*/ 458921 w 550424"/>
                <a:gd name="connsiteY3" fmla="*/ 0 h 183006"/>
                <a:gd name="connsiteX4" fmla="*/ 550424 w 550424"/>
                <a:gd name="connsiteY4" fmla="*/ 91503 h 183006"/>
                <a:gd name="connsiteX5" fmla="*/ 458921 w 550424"/>
                <a:gd name="connsiteY5" fmla="*/ 183006 h 183006"/>
                <a:gd name="connsiteX6" fmla="*/ 456956 w 550424"/>
                <a:gd name="connsiteY6" fmla="*/ 182609 h 183006"/>
                <a:gd name="connsiteX7" fmla="*/ 456956 w 550424"/>
                <a:gd name="connsiteY7" fmla="*/ 183006 h 183006"/>
                <a:gd name="connsiteX8" fmla="*/ 0 w 550424"/>
                <a:gd name="connsiteY8" fmla="*/ 183006 h 183006"/>
                <a:gd name="connsiteX9" fmla="*/ 0 w 550424"/>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0424" h="183006">
                  <a:moveTo>
                    <a:pt x="0" y="0"/>
                  </a:moveTo>
                  <a:lnTo>
                    <a:pt x="456956" y="0"/>
                  </a:lnTo>
                  <a:lnTo>
                    <a:pt x="456956" y="397"/>
                  </a:lnTo>
                  <a:lnTo>
                    <a:pt x="458921" y="0"/>
                  </a:lnTo>
                  <a:cubicBezTo>
                    <a:pt x="509457" y="0"/>
                    <a:pt x="550424" y="40967"/>
                    <a:pt x="550424" y="91503"/>
                  </a:cubicBezTo>
                  <a:cubicBezTo>
                    <a:pt x="550424" y="142039"/>
                    <a:pt x="509457" y="183006"/>
                    <a:pt x="458921" y="183006"/>
                  </a:cubicBezTo>
                  <a:lnTo>
                    <a:pt x="456956" y="182609"/>
                  </a:lnTo>
                  <a:lnTo>
                    <a:pt x="45695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06" name="Freeform: Shape 105">
              <a:extLst>
                <a:ext uri="{FF2B5EF4-FFF2-40B4-BE49-F238E27FC236}">
                  <a16:creationId xmlns:a16="http://schemas.microsoft.com/office/drawing/2014/main" id="{82D6BF1B-7B4E-4715-B3AA-0137D5565B61}"/>
                </a:ext>
              </a:extLst>
            </p:cNvPr>
            <p:cNvSpPr/>
            <p:nvPr/>
          </p:nvSpPr>
          <p:spPr>
            <a:xfrm>
              <a:off x="-1" y="608341"/>
              <a:ext cx="733596" cy="182880"/>
            </a:xfrm>
            <a:custGeom>
              <a:avLst/>
              <a:gdLst>
                <a:gd name="connsiteX0" fmla="*/ 0 w 733596"/>
                <a:gd name="connsiteY0" fmla="*/ 0 h 182880"/>
                <a:gd name="connsiteX1" fmla="*/ 642156 w 733596"/>
                <a:gd name="connsiteY1" fmla="*/ 0 h 182880"/>
                <a:gd name="connsiteX2" fmla="*/ 733596 w 733596"/>
                <a:gd name="connsiteY2" fmla="*/ 91440 h 182880"/>
                <a:gd name="connsiteX3" fmla="*/ 642156 w 733596"/>
                <a:gd name="connsiteY3" fmla="*/ 182880 h 182880"/>
                <a:gd name="connsiteX4" fmla="*/ 0 w 733596"/>
                <a:gd name="connsiteY4" fmla="*/ 182880 h 182880"/>
                <a:gd name="connsiteX5" fmla="*/ 0 w 733596"/>
                <a:gd name="connsiteY5" fmla="*/ 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596" h="182880">
                  <a:moveTo>
                    <a:pt x="0" y="0"/>
                  </a:moveTo>
                  <a:lnTo>
                    <a:pt x="642156" y="0"/>
                  </a:lnTo>
                  <a:cubicBezTo>
                    <a:pt x="692657" y="0"/>
                    <a:pt x="733596" y="40939"/>
                    <a:pt x="733596" y="91440"/>
                  </a:cubicBezTo>
                  <a:cubicBezTo>
                    <a:pt x="733596" y="141941"/>
                    <a:pt x="692657" y="182880"/>
                    <a:pt x="642156" y="182880"/>
                  </a:cubicBezTo>
                  <a:lnTo>
                    <a:pt x="0" y="18288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2" name="Freeform: Shape 111">
              <a:extLst>
                <a:ext uri="{FF2B5EF4-FFF2-40B4-BE49-F238E27FC236}">
                  <a16:creationId xmlns:a16="http://schemas.microsoft.com/office/drawing/2014/main" id="{DFFECD78-AD3E-430A-825C-361F3F0A6DF1}"/>
                </a:ext>
              </a:extLst>
            </p:cNvPr>
            <p:cNvSpPr/>
            <p:nvPr/>
          </p:nvSpPr>
          <p:spPr>
            <a:xfrm>
              <a:off x="0" y="952508"/>
              <a:ext cx="786403" cy="183006"/>
            </a:xfrm>
            <a:custGeom>
              <a:avLst/>
              <a:gdLst>
                <a:gd name="connsiteX0" fmla="*/ 0 w 786403"/>
                <a:gd name="connsiteY0" fmla="*/ 0 h 183006"/>
                <a:gd name="connsiteX1" fmla="*/ 692936 w 786403"/>
                <a:gd name="connsiteY1" fmla="*/ 0 h 183006"/>
                <a:gd name="connsiteX2" fmla="*/ 692936 w 786403"/>
                <a:gd name="connsiteY2" fmla="*/ 397 h 183006"/>
                <a:gd name="connsiteX3" fmla="*/ 694900 w 786403"/>
                <a:gd name="connsiteY3" fmla="*/ 0 h 183006"/>
                <a:gd name="connsiteX4" fmla="*/ 786403 w 786403"/>
                <a:gd name="connsiteY4" fmla="*/ 91503 h 183006"/>
                <a:gd name="connsiteX5" fmla="*/ 694900 w 786403"/>
                <a:gd name="connsiteY5" fmla="*/ 183006 h 183006"/>
                <a:gd name="connsiteX6" fmla="*/ 692936 w 786403"/>
                <a:gd name="connsiteY6" fmla="*/ 182610 h 183006"/>
                <a:gd name="connsiteX7" fmla="*/ 692936 w 786403"/>
                <a:gd name="connsiteY7" fmla="*/ 183006 h 183006"/>
                <a:gd name="connsiteX8" fmla="*/ 0 w 786403"/>
                <a:gd name="connsiteY8" fmla="*/ 183006 h 183006"/>
                <a:gd name="connsiteX9" fmla="*/ 0 w 786403"/>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403" h="183006">
                  <a:moveTo>
                    <a:pt x="0" y="0"/>
                  </a:moveTo>
                  <a:lnTo>
                    <a:pt x="692936" y="0"/>
                  </a:lnTo>
                  <a:lnTo>
                    <a:pt x="692936" y="397"/>
                  </a:lnTo>
                  <a:lnTo>
                    <a:pt x="694900" y="0"/>
                  </a:lnTo>
                  <a:cubicBezTo>
                    <a:pt x="745436" y="0"/>
                    <a:pt x="786403" y="40967"/>
                    <a:pt x="786403" y="91503"/>
                  </a:cubicBezTo>
                  <a:cubicBezTo>
                    <a:pt x="786403" y="142039"/>
                    <a:pt x="745436" y="183006"/>
                    <a:pt x="694900" y="183006"/>
                  </a:cubicBezTo>
                  <a:lnTo>
                    <a:pt x="692936" y="182610"/>
                  </a:lnTo>
                  <a:lnTo>
                    <a:pt x="69293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5" name="Freeform: Shape 114">
              <a:extLst>
                <a:ext uri="{FF2B5EF4-FFF2-40B4-BE49-F238E27FC236}">
                  <a16:creationId xmlns:a16="http://schemas.microsoft.com/office/drawing/2014/main" id="{01864E2F-2224-4B8D-A54C-010E70A5006D}"/>
                </a:ext>
              </a:extLst>
            </p:cNvPr>
            <p:cNvSpPr/>
            <p:nvPr/>
          </p:nvSpPr>
          <p:spPr>
            <a:xfrm>
              <a:off x="-1" y="1304902"/>
              <a:ext cx="733596" cy="182880"/>
            </a:xfrm>
            <a:custGeom>
              <a:avLst/>
              <a:gdLst>
                <a:gd name="connsiteX0" fmla="*/ 0 w 733596"/>
                <a:gd name="connsiteY0" fmla="*/ 0 h 182880"/>
                <a:gd name="connsiteX1" fmla="*/ 642156 w 733596"/>
                <a:gd name="connsiteY1" fmla="*/ 0 h 182880"/>
                <a:gd name="connsiteX2" fmla="*/ 733596 w 733596"/>
                <a:gd name="connsiteY2" fmla="*/ 91440 h 182880"/>
                <a:gd name="connsiteX3" fmla="*/ 642156 w 733596"/>
                <a:gd name="connsiteY3" fmla="*/ 182880 h 182880"/>
                <a:gd name="connsiteX4" fmla="*/ 0 w 733596"/>
                <a:gd name="connsiteY4" fmla="*/ 182880 h 182880"/>
                <a:gd name="connsiteX5" fmla="*/ 0 w 733596"/>
                <a:gd name="connsiteY5" fmla="*/ 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596" h="182880">
                  <a:moveTo>
                    <a:pt x="0" y="0"/>
                  </a:moveTo>
                  <a:lnTo>
                    <a:pt x="642156" y="0"/>
                  </a:lnTo>
                  <a:cubicBezTo>
                    <a:pt x="692657" y="0"/>
                    <a:pt x="733596" y="40939"/>
                    <a:pt x="733596" y="91440"/>
                  </a:cubicBezTo>
                  <a:cubicBezTo>
                    <a:pt x="733596" y="141941"/>
                    <a:pt x="692657" y="182880"/>
                    <a:pt x="642156" y="182880"/>
                  </a:cubicBezTo>
                  <a:lnTo>
                    <a:pt x="0" y="18288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18" name="Freeform: Shape 117">
              <a:extLst>
                <a:ext uri="{FF2B5EF4-FFF2-40B4-BE49-F238E27FC236}">
                  <a16:creationId xmlns:a16="http://schemas.microsoft.com/office/drawing/2014/main" id="{8652EA3D-B91A-4960-BC33-8380D943F8F9}"/>
                </a:ext>
              </a:extLst>
            </p:cNvPr>
            <p:cNvSpPr/>
            <p:nvPr/>
          </p:nvSpPr>
          <p:spPr>
            <a:xfrm>
              <a:off x="0" y="1649603"/>
              <a:ext cx="550424" cy="183006"/>
            </a:xfrm>
            <a:custGeom>
              <a:avLst/>
              <a:gdLst>
                <a:gd name="connsiteX0" fmla="*/ 0 w 550424"/>
                <a:gd name="connsiteY0" fmla="*/ 0 h 183006"/>
                <a:gd name="connsiteX1" fmla="*/ 456956 w 550424"/>
                <a:gd name="connsiteY1" fmla="*/ 0 h 183006"/>
                <a:gd name="connsiteX2" fmla="*/ 456956 w 550424"/>
                <a:gd name="connsiteY2" fmla="*/ 397 h 183006"/>
                <a:gd name="connsiteX3" fmla="*/ 458921 w 550424"/>
                <a:gd name="connsiteY3" fmla="*/ 0 h 183006"/>
                <a:gd name="connsiteX4" fmla="*/ 550424 w 550424"/>
                <a:gd name="connsiteY4" fmla="*/ 91503 h 183006"/>
                <a:gd name="connsiteX5" fmla="*/ 458921 w 550424"/>
                <a:gd name="connsiteY5" fmla="*/ 183006 h 183006"/>
                <a:gd name="connsiteX6" fmla="*/ 456956 w 550424"/>
                <a:gd name="connsiteY6" fmla="*/ 182609 h 183006"/>
                <a:gd name="connsiteX7" fmla="*/ 456956 w 550424"/>
                <a:gd name="connsiteY7" fmla="*/ 183006 h 183006"/>
                <a:gd name="connsiteX8" fmla="*/ 0 w 550424"/>
                <a:gd name="connsiteY8" fmla="*/ 183006 h 183006"/>
                <a:gd name="connsiteX9" fmla="*/ 0 w 550424"/>
                <a:gd name="connsiteY9" fmla="*/ 0 h 18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0424" h="183006">
                  <a:moveTo>
                    <a:pt x="0" y="0"/>
                  </a:moveTo>
                  <a:lnTo>
                    <a:pt x="456956" y="0"/>
                  </a:lnTo>
                  <a:lnTo>
                    <a:pt x="456956" y="397"/>
                  </a:lnTo>
                  <a:lnTo>
                    <a:pt x="458921" y="0"/>
                  </a:lnTo>
                  <a:cubicBezTo>
                    <a:pt x="509457" y="0"/>
                    <a:pt x="550424" y="40967"/>
                    <a:pt x="550424" y="91503"/>
                  </a:cubicBezTo>
                  <a:cubicBezTo>
                    <a:pt x="550424" y="142039"/>
                    <a:pt x="509457" y="183006"/>
                    <a:pt x="458921" y="183006"/>
                  </a:cubicBezTo>
                  <a:lnTo>
                    <a:pt x="456956" y="182609"/>
                  </a:lnTo>
                  <a:lnTo>
                    <a:pt x="456956" y="183006"/>
                  </a:lnTo>
                  <a:lnTo>
                    <a:pt x="0" y="18300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56" name="Slide Number Placeholder 5">
            <a:extLst>
              <a:ext uri="{FF2B5EF4-FFF2-40B4-BE49-F238E27FC236}">
                <a16:creationId xmlns:a16="http://schemas.microsoft.com/office/drawing/2014/main" id="{030699F5-6B57-4BC7-B774-B8F85B96214D}"/>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sp>
        <p:nvSpPr>
          <p:cNvPr id="34" name="Content Placeholder 2">
            <a:extLst>
              <a:ext uri="{FF2B5EF4-FFF2-40B4-BE49-F238E27FC236}">
                <a16:creationId xmlns:a16="http://schemas.microsoft.com/office/drawing/2014/main" id="{A38DDCEC-B402-6B40-82F9-F72F5C447EC7}"/>
              </a:ext>
            </a:extLst>
          </p:cNvPr>
          <p:cNvSpPr>
            <a:spLocks noGrp="1"/>
          </p:cNvSpPr>
          <p:nvPr>
            <p:ph idx="10" hasCustomPrompt="1"/>
          </p:nvPr>
        </p:nvSpPr>
        <p:spPr>
          <a:xfrm>
            <a:off x="6679523" y="1561892"/>
            <a:ext cx="4446878" cy="4712626"/>
          </a:xfrm>
          <a:prstGeom prst="rect">
            <a:avLst/>
          </a:prstGeom>
        </p:spPr>
        <p:txBody>
          <a:bodyPr/>
          <a:lstStyle>
            <a:lvl1pPr marL="182880" indent="-182880">
              <a:lnSpc>
                <a:spcPct val="100000"/>
              </a:lnSpc>
              <a:spcBef>
                <a:spcPts val="2000"/>
              </a:spcBef>
              <a:buClr>
                <a:schemeClr val="accent1"/>
              </a:buClr>
              <a:buFont typeface="System Font Regular"/>
              <a:buChar char="+"/>
              <a:defRPr sz="1800">
                <a:solidFill>
                  <a:schemeClr val="tx1"/>
                </a:solidFill>
              </a:defRPr>
            </a:lvl1pPr>
            <a:lvl2pPr marL="365760" indent="-182880">
              <a:lnSpc>
                <a:spcPct val="100000"/>
              </a:lnSpc>
              <a:spcBef>
                <a:spcPts val="800"/>
              </a:spcBef>
              <a:buClr>
                <a:schemeClr val="tx1"/>
              </a:buClr>
              <a:buFont typeface="Arial" panose="020B0604020202020204" pitchFamily="34" charset="0"/>
              <a:buChar char="•"/>
              <a:defRPr sz="1600">
                <a:solidFill>
                  <a:schemeClr val="tx1"/>
                </a:solidFill>
              </a:defRPr>
            </a:lvl2pPr>
            <a:lvl3pPr marL="548640" indent="-182880">
              <a:lnSpc>
                <a:spcPct val="100000"/>
              </a:lnSpc>
              <a:spcBef>
                <a:spcPts val="800"/>
              </a:spcBef>
              <a:buClrTx/>
              <a:buFont typeface="Arial" panose="020B0604020202020204" pitchFamily="34" charset="0"/>
              <a:buChar char="›"/>
              <a:defRPr sz="1600">
                <a:solidFill>
                  <a:schemeClr val="tx1"/>
                </a:solidFill>
              </a:defRPr>
            </a:lvl3pPr>
            <a:lvl4pPr marL="731520" indent="-182880">
              <a:lnSpc>
                <a:spcPct val="100000"/>
              </a:lnSpc>
              <a:spcBef>
                <a:spcPts val="800"/>
              </a:spcBef>
              <a:buClrTx/>
              <a:buFont typeface="Arial" panose="020B0604020202020204" pitchFamily="34" charset="0"/>
              <a:buChar char="»"/>
              <a:defRPr sz="1600">
                <a:solidFill>
                  <a:schemeClr val="tx1"/>
                </a:solidFill>
              </a:defRPr>
            </a:lvl4pPr>
            <a:lvl5pPr marL="914400" indent="-182880">
              <a:lnSpc>
                <a:spcPct val="100000"/>
              </a:lnSpc>
              <a:spcBef>
                <a:spcPts val="800"/>
              </a:spcBef>
              <a:buClrTx/>
              <a:buSzPct val="75000"/>
              <a:buFont typeface="Wingdings" panose="05000000000000000000" pitchFamily="2" charset="2"/>
              <a:buChar char="§"/>
              <a:defRPr sz="1600">
                <a:solidFill>
                  <a:schemeClr val="tx1"/>
                </a:solidFill>
              </a:defRPr>
            </a:lvl5pPr>
          </a:lstStyle>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a:p>
            <a:pPr lvl="0"/>
            <a:r>
              <a:rPr lang="en-US" dirty="0"/>
              <a:t>Arial 18pt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pic>
        <p:nvPicPr>
          <p:cNvPr id="35" name="Graphic 34">
            <a:extLst>
              <a:ext uri="{FF2B5EF4-FFF2-40B4-BE49-F238E27FC236}">
                <a16:creationId xmlns:a16="http://schemas.microsoft.com/office/drawing/2014/main" id="{9C8C25AB-04B1-1747-A689-D16DAAB4CD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122733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Half Photo Left - IQVIA">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07A7498E-6C5A-334A-934D-1310A399752F}"/>
              </a:ext>
            </a:extLst>
          </p:cNvPr>
          <p:cNvSpPr>
            <a:spLocks noGrp="1"/>
          </p:cNvSpPr>
          <p:nvPr>
            <p:ph type="pic" sz="quarter" idx="12"/>
          </p:nvPr>
        </p:nvSpPr>
        <p:spPr>
          <a:xfrm>
            <a:off x="0" y="0"/>
            <a:ext cx="6108192" cy="6858000"/>
          </a:xfrm>
          <a:prstGeom prst="rect">
            <a:avLst/>
          </a:prstGeom>
          <a:blipFill>
            <a:blip r:embed="rId2"/>
            <a:stretch>
              <a:fillRect l="1"/>
            </a:stretch>
          </a:blipFill>
          <a:effectLst/>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a:solidFill>
                  <a:srgbClr val="DA291C"/>
                </a:solidFill>
              </a:defRPr>
            </a:lvl1pPr>
          </a:lstStyle>
          <a:p>
            <a:r>
              <a:rPr lang="en-US"/>
              <a:t>Click icon to add picture</a:t>
            </a:r>
            <a:endParaRPr lang="en-US" dirty="0"/>
          </a:p>
        </p:txBody>
      </p:sp>
      <p:sp>
        <p:nvSpPr>
          <p:cNvPr id="57" name="Content Placeholder 2">
            <a:extLst>
              <a:ext uri="{FF2B5EF4-FFF2-40B4-BE49-F238E27FC236}">
                <a16:creationId xmlns:a16="http://schemas.microsoft.com/office/drawing/2014/main" id="{BB33977D-340C-C244-98B1-44E8B03BE8F1}"/>
              </a:ext>
            </a:extLst>
          </p:cNvPr>
          <p:cNvSpPr>
            <a:spLocks noGrp="1"/>
          </p:cNvSpPr>
          <p:nvPr>
            <p:ph idx="19" hasCustomPrompt="1"/>
          </p:nvPr>
        </p:nvSpPr>
        <p:spPr>
          <a:xfrm>
            <a:off x="6503691" y="2079330"/>
            <a:ext cx="5219563" cy="4201154"/>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
        <p:nvSpPr>
          <p:cNvPr id="14" name="Title 1"/>
          <p:cNvSpPr>
            <a:spLocks noGrp="1"/>
          </p:cNvSpPr>
          <p:nvPr>
            <p:ph type="title" hasCustomPrompt="1"/>
          </p:nvPr>
        </p:nvSpPr>
        <p:spPr>
          <a:xfrm>
            <a:off x="6485711" y="1079592"/>
            <a:ext cx="5237542" cy="768263"/>
          </a:xfrm>
          <a:prstGeom prst="rect">
            <a:avLst/>
          </a:prstGeom>
        </p:spPr>
        <p:txBody>
          <a:bodyPr anchor="b" anchorCtr="0"/>
          <a:lstStyle>
            <a:lvl1pPr>
              <a:defRPr sz="2000" b="1">
                <a:solidFill>
                  <a:schemeClr val="tx1"/>
                </a:solidFill>
              </a:defRPr>
            </a:lvl1pPr>
          </a:lstStyle>
          <a:p>
            <a:r>
              <a:rPr lang="en-US" dirty="0"/>
              <a:t>Headlines are 20pt Arial Bold sentence case</a:t>
            </a:r>
          </a:p>
        </p:txBody>
      </p:sp>
      <p:sp>
        <p:nvSpPr>
          <p:cNvPr id="59" name="Footer Placeholder 4">
            <a:extLst>
              <a:ext uri="{FF2B5EF4-FFF2-40B4-BE49-F238E27FC236}">
                <a16:creationId xmlns:a16="http://schemas.microsoft.com/office/drawing/2014/main" id="{7F2D66EE-4D77-E145-9576-4E9D03CE46FE}"/>
              </a:ext>
            </a:extLst>
          </p:cNvPr>
          <p:cNvSpPr>
            <a:spLocks noGrp="1"/>
          </p:cNvSpPr>
          <p:nvPr>
            <p:ph type="ftr" sz="quarter" idx="3"/>
          </p:nvPr>
        </p:nvSpPr>
        <p:spPr bwMode="gray">
          <a:xfrm>
            <a:off x="6485710" y="6387858"/>
            <a:ext cx="3184467"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9" name="Slide Number Placeholder 5">
            <a:extLst>
              <a:ext uri="{FF2B5EF4-FFF2-40B4-BE49-F238E27FC236}">
                <a16:creationId xmlns:a16="http://schemas.microsoft.com/office/drawing/2014/main" id="{F54E4B32-E13F-4B83-8982-BF8073A1DC9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959CA0"/>
                </a:solidFill>
              </a:rPr>
              <a:t>‹#›</a:t>
            </a:fld>
            <a:endParaRPr lang="en-US" sz="800" b="0" dirty="0">
              <a:solidFill>
                <a:srgbClr val="959CA0"/>
              </a:solidFill>
            </a:endParaRPr>
          </a:p>
        </p:txBody>
      </p:sp>
      <p:sp>
        <p:nvSpPr>
          <p:cNvPr id="11" name="Text Placeholder 21">
            <a:extLst>
              <a:ext uri="{FF2B5EF4-FFF2-40B4-BE49-F238E27FC236}">
                <a16:creationId xmlns:a16="http://schemas.microsoft.com/office/drawing/2014/main" id="{0A3F7CAF-2DCF-AE44-8B02-C3A9F59943CD}"/>
              </a:ext>
            </a:extLst>
          </p:cNvPr>
          <p:cNvSpPr>
            <a:spLocks noGrp="1"/>
          </p:cNvSpPr>
          <p:nvPr>
            <p:ph type="body" sz="quarter" idx="11" hasCustomPrompt="1"/>
          </p:nvPr>
        </p:nvSpPr>
        <p:spPr>
          <a:xfrm>
            <a:off x="0" y="6969760"/>
            <a:ext cx="8016949" cy="302910"/>
          </a:xfrm>
          <a:prstGeom prst="rect">
            <a:avLst/>
          </a:prstGeom>
          <a:solidFill>
            <a:srgbClr val="DA291C"/>
          </a:solidFill>
        </p:spPr>
        <p:txBody>
          <a:bodyPr anchor="ctr">
            <a:noAutofit/>
          </a:bodyPr>
          <a:lstStyle>
            <a:lvl1pPr marL="0" indent="0" algn="ctr">
              <a:lnSpc>
                <a:spcPct val="100000"/>
              </a:lnSpc>
              <a:spcBef>
                <a:spcPts val="0"/>
              </a:spcBef>
              <a:buNone/>
              <a:defRPr sz="1400" b="0" i="0">
                <a:solidFill>
                  <a:schemeClr val="bg1"/>
                </a:solidFill>
              </a:defRPr>
            </a:lvl1pPr>
          </a:lstStyle>
          <a:p>
            <a:pPr lvl="0"/>
            <a:r>
              <a:rPr lang="en-US" dirty="0"/>
              <a:t>NOTE: All photos used in this layout must be cropped to 6.68” wide X 7.5” tall at 150dpi resolution</a:t>
            </a:r>
          </a:p>
        </p:txBody>
      </p:sp>
      <p:pic>
        <p:nvPicPr>
          <p:cNvPr id="12" name="Graphic 11">
            <a:extLst>
              <a:ext uri="{FF2B5EF4-FFF2-40B4-BE49-F238E27FC236}">
                <a16:creationId xmlns:a16="http://schemas.microsoft.com/office/drawing/2014/main" id="{BB9E4976-132F-F449-8124-B504F37C98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6299" y="6535995"/>
            <a:ext cx="1143000" cy="215900"/>
          </a:xfrm>
          <a:prstGeom prst="rect">
            <a:avLst/>
          </a:prstGeom>
        </p:spPr>
      </p:pic>
    </p:spTree>
    <p:extLst>
      <p:ext uri="{BB962C8B-B14F-4D97-AF65-F5344CB8AC3E}">
        <p14:creationId xmlns:p14="http://schemas.microsoft.com/office/powerpoint/2010/main" val="191738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alf Photo Right - IQVIA">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08ABCCBF-3981-0241-8287-3903E6249049}"/>
              </a:ext>
            </a:extLst>
          </p:cNvPr>
          <p:cNvSpPr>
            <a:spLocks noGrp="1"/>
          </p:cNvSpPr>
          <p:nvPr>
            <p:ph type="pic" sz="quarter" idx="12"/>
          </p:nvPr>
        </p:nvSpPr>
        <p:spPr>
          <a:xfrm>
            <a:off x="6083808" y="0"/>
            <a:ext cx="6108192" cy="6858000"/>
          </a:xfrm>
          <a:prstGeom prst="rect">
            <a:avLst/>
          </a:prstGeom>
          <a:blipFill>
            <a:blip r:embed="rId2"/>
            <a:stretch>
              <a:fillRect l="1"/>
            </a:stretch>
          </a:blipFill>
          <a:effectLst/>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a:solidFill>
                  <a:srgbClr val="DA291C"/>
                </a:solidFill>
              </a:defRPr>
            </a:lvl1pPr>
          </a:lstStyle>
          <a:p>
            <a:r>
              <a:rPr lang="en-US"/>
              <a:t>Click icon to add picture</a:t>
            </a:r>
            <a:endParaRPr lang="en-US" dirty="0"/>
          </a:p>
        </p:txBody>
      </p:sp>
      <p:sp>
        <p:nvSpPr>
          <p:cNvPr id="9" name="Slide Number Placeholder 5">
            <a:extLst>
              <a:ext uri="{FF2B5EF4-FFF2-40B4-BE49-F238E27FC236}">
                <a16:creationId xmlns:a16="http://schemas.microsoft.com/office/drawing/2014/main" id="{F54E4B32-E13F-4B83-8982-BF8073A1DC94}"/>
              </a:ext>
            </a:extLst>
          </p:cNvPr>
          <p:cNvSpPr txBox="1">
            <a:spLocks/>
          </p:cNvSpPr>
          <p:nvPr/>
        </p:nvSpPr>
        <p:spPr bwMode="white">
          <a:xfrm>
            <a:off x="11723254" y="6544746"/>
            <a:ext cx="3530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sp>
        <p:nvSpPr>
          <p:cNvPr id="11" name="Text Placeholder 21">
            <a:extLst>
              <a:ext uri="{FF2B5EF4-FFF2-40B4-BE49-F238E27FC236}">
                <a16:creationId xmlns:a16="http://schemas.microsoft.com/office/drawing/2014/main" id="{0A3F7CAF-2DCF-AE44-8B02-C3A9F59943CD}"/>
              </a:ext>
            </a:extLst>
          </p:cNvPr>
          <p:cNvSpPr>
            <a:spLocks noGrp="1"/>
          </p:cNvSpPr>
          <p:nvPr>
            <p:ph type="body" sz="quarter" idx="11" hasCustomPrompt="1"/>
          </p:nvPr>
        </p:nvSpPr>
        <p:spPr>
          <a:xfrm>
            <a:off x="0" y="6969760"/>
            <a:ext cx="8016949" cy="302910"/>
          </a:xfrm>
          <a:prstGeom prst="rect">
            <a:avLst/>
          </a:prstGeom>
          <a:solidFill>
            <a:srgbClr val="DA291C"/>
          </a:solidFill>
        </p:spPr>
        <p:txBody>
          <a:bodyPr anchor="ctr">
            <a:noAutofit/>
          </a:bodyPr>
          <a:lstStyle>
            <a:lvl1pPr marL="0" indent="0" algn="ctr">
              <a:lnSpc>
                <a:spcPct val="100000"/>
              </a:lnSpc>
              <a:spcBef>
                <a:spcPts val="0"/>
              </a:spcBef>
              <a:buNone/>
              <a:defRPr sz="1400" b="0" i="0">
                <a:solidFill>
                  <a:schemeClr val="bg1"/>
                </a:solidFill>
              </a:defRPr>
            </a:lvl1pPr>
          </a:lstStyle>
          <a:p>
            <a:pPr lvl="0"/>
            <a:r>
              <a:rPr lang="en-US" dirty="0"/>
              <a:t>NOTE: All photos used in this layout must be cropped to 6.68” wide X 7.5” tall at 150dpi resolution</a:t>
            </a:r>
          </a:p>
        </p:txBody>
      </p:sp>
      <p:sp>
        <p:nvSpPr>
          <p:cNvPr id="13" name="Title 1">
            <a:extLst>
              <a:ext uri="{FF2B5EF4-FFF2-40B4-BE49-F238E27FC236}">
                <a16:creationId xmlns:a16="http://schemas.microsoft.com/office/drawing/2014/main" id="{DB8F1DF2-27A3-8249-8796-6A002E0D8CF0}"/>
              </a:ext>
            </a:extLst>
          </p:cNvPr>
          <p:cNvSpPr>
            <a:spLocks noGrp="1"/>
          </p:cNvSpPr>
          <p:nvPr>
            <p:ph type="title" hasCustomPrompt="1"/>
          </p:nvPr>
        </p:nvSpPr>
        <p:spPr>
          <a:xfrm>
            <a:off x="384694" y="1079592"/>
            <a:ext cx="5237543" cy="768263"/>
          </a:xfrm>
          <a:prstGeom prst="rect">
            <a:avLst/>
          </a:prstGeom>
        </p:spPr>
        <p:txBody>
          <a:bodyPr anchor="b" anchorCtr="0"/>
          <a:lstStyle>
            <a:lvl1pPr>
              <a:defRPr sz="2000" b="1">
                <a:solidFill>
                  <a:schemeClr val="tx1"/>
                </a:solidFill>
              </a:defRPr>
            </a:lvl1pPr>
          </a:lstStyle>
          <a:p>
            <a:r>
              <a:rPr lang="en-US" dirty="0"/>
              <a:t>Headlines are 20pt Arial Bold sentence case</a:t>
            </a:r>
          </a:p>
        </p:txBody>
      </p:sp>
      <p:sp>
        <p:nvSpPr>
          <p:cNvPr id="15" name="Footer Placeholder 4">
            <a:extLst>
              <a:ext uri="{FF2B5EF4-FFF2-40B4-BE49-F238E27FC236}">
                <a16:creationId xmlns:a16="http://schemas.microsoft.com/office/drawing/2014/main" id="{9DD56D8B-7A45-7247-92A2-DECA0DA4B2B6}"/>
              </a:ext>
            </a:extLst>
          </p:cNvPr>
          <p:cNvSpPr>
            <a:spLocks noGrp="1"/>
          </p:cNvSpPr>
          <p:nvPr>
            <p:ph type="ftr" sz="quarter" idx="3"/>
          </p:nvPr>
        </p:nvSpPr>
        <p:spPr bwMode="gray">
          <a:xfrm>
            <a:off x="384694" y="6387858"/>
            <a:ext cx="5237543"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8" name="Content Placeholder 2">
            <a:extLst>
              <a:ext uri="{FF2B5EF4-FFF2-40B4-BE49-F238E27FC236}">
                <a16:creationId xmlns:a16="http://schemas.microsoft.com/office/drawing/2014/main" id="{04B5D617-8638-9248-B078-99CA6D58FCAF}"/>
              </a:ext>
            </a:extLst>
          </p:cNvPr>
          <p:cNvSpPr>
            <a:spLocks noGrp="1"/>
          </p:cNvSpPr>
          <p:nvPr>
            <p:ph idx="19" hasCustomPrompt="1"/>
          </p:nvPr>
        </p:nvSpPr>
        <p:spPr>
          <a:xfrm>
            <a:off x="402674" y="2079330"/>
            <a:ext cx="5219563" cy="4201154"/>
          </a:xfrm>
          <a:prstGeom prst="rect">
            <a:avLst/>
          </a:prstGeom>
        </p:spPr>
        <p:txBody>
          <a:bodyPr/>
          <a:lstStyle>
            <a:lvl1pPr marL="182880" indent="-182880">
              <a:lnSpc>
                <a:spcPct val="100000"/>
              </a:lnSpc>
              <a:spcBef>
                <a:spcPts val="1000"/>
              </a:spcBef>
              <a:defRPr sz="1600">
                <a:solidFill>
                  <a:schemeClr val="tx1"/>
                </a:solidFill>
              </a:defRPr>
            </a:lvl1pPr>
            <a:lvl2pPr marL="365760" indent="-182880">
              <a:lnSpc>
                <a:spcPct val="100000"/>
              </a:lnSpc>
              <a:spcBef>
                <a:spcPts val="800"/>
              </a:spcBef>
              <a:buFont typeface="Arial" panose="020B0604020202020204" pitchFamily="34" charset="0"/>
              <a:buChar char="-"/>
              <a:defRPr sz="1600">
                <a:solidFill>
                  <a:schemeClr val="tx1"/>
                </a:solidFill>
              </a:defRPr>
            </a:lvl2pPr>
            <a:lvl3pPr marL="548640" indent="-182880">
              <a:lnSpc>
                <a:spcPct val="100000"/>
              </a:lnSpc>
              <a:spcBef>
                <a:spcPts val="800"/>
              </a:spcBef>
              <a:buFont typeface="Arial" panose="020B0604020202020204" pitchFamily="34" charset="0"/>
              <a:buChar char="›"/>
              <a:defRPr sz="1600">
                <a:solidFill>
                  <a:schemeClr val="tx1"/>
                </a:solidFill>
              </a:defRPr>
            </a:lvl3pPr>
            <a:lvl4pPr marL="731520" indent="-182880">
              <a:lnSpc>
                <a:spcPct val="100000"/>
              </a:lnSpc>
              <a:spcBef>
                <a:spcPts val="800"/>
              </a:spcBef>
              <a:buFont typeface="Arial" panose="020B0604020202020204" pitchFamily="34" charset="0"/>
              <a:buChar char="»"/>
              <a:defRPr sz="1600">
                <a:solidFill>
                  <a:schemeClr val="tx1"/>
                </a:solidFill>
              </a:defRPr>
            </a:lvl4pPr>
            <a:lvl5pPr marL="914400" indent="-182880">
              <a:lnSpc>
                <a:spcPct val="100000"/>
              </a:lnSpc>
              <a:spcBef>
                <a:spcPts val="800"/>
              </a:spcBef>
              <a:buSzPct val="75000"/>
              <a:buFont typeface="Wingdings" panose="05000000000000000000" pitchFamily="2" charset="2"/>
              <a:buChar char="§"/>
              <a:defRPr sz="1600">
                <a:solidFill>
                  <a:schemeClr val="tx1"/>
                </a:solidFill>
              </a:defRPr>
            </a:lvl5pPr>
          </a:lstStyle>
          <a:p>
            <a:pPr lvl="0"/>
            <a:r>
              <a:rPr lang="en-US" dirty="0"/>
              <a:t>Arial 16pt bullet level 1</a:t>
            </a:r>
          </a:p>
          <a:p>
            <a:pPr lvl="1"/>
            <a:r>
              <a:rPr lang="en-US" dirty="0"/>
              <a:t>Arial 16pt bullet level 2</a:t>
            </a:r>
          </a:p>
          <a:p>
            <a:pPr lvl="2"/>
            <a:r>
              <a:rPr lang="en-US" dirty="0"/>
              <a:t>Arial 16pt bullet level 3</a:t>
            </a:r>
          </a:p>
          <a:p>
            <a:pPr lvl="3"/>
            <a:r>
              <a:rPr lang="en-US" dirty="0"/>
              <a:t>Arial 16pt bullet level 4</a:t>
            </a:r>
          </a:p>
          <a:p>
            <a:pPr lvl="4"/>
            <a:r>
              <a:rPr lang="en-US" dirty="0"/>
              <a:t>Arial 16pt bullet level 5</a:t>
            </a:r>
          </a:p>
        </p:txBody>
      </p:sp>
    </p:spTree>
    <p:extLst>
      <p:ext uri="{BB962C8B-B14F-4D97-AF65-F5344CB8AC3E}">
        <p14:creationId xmlns:p14="http://schemas.microsoft.com/office/powerpoint/2010/main" val="219680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ivider Photo Left - IQVIA">
    <p:bg>
      <p:bgPr>
        <a:solidFill>
          <a:schemeClr val="bg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1EBA7B86-AF66-5642-80C5-A8A4D9FEB9C2}"/>
              </a:ext>
            </a:extLst>
          </p:cNvPr>
          <p:cNvSpPr>
            <a:spLocks noGrp="1"/>
          </p:cNvSpPr>
          <p:nvPr>
            <p:ph type="pic" sz="quarter" idx="13"/>
          </p:nvPr>
        </p:nvSpPr>
        <p:spPr>
          <a:xfrm>
            <a:off x="0" y="0"/>
            <a:ext cx="12192000" cy="6858000"/>
          </a:xfrm>
          <a:prstGeom prst="rect">
            <a:avLst/>
          </a:prstGeom>
          <a:blipFill dpi="0" rotWithShape="1">
            <a:blip r:embed="rId2"/>
            <a:srcRect/>
            <a:stretch>
              <a:fillRect/>
            </a:stretch>
          </a:blipFill>
          <a:effectLst/>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a:solidFill>
                  <a:srgbClr val="DA291C"/>
                </a:solidFill>
              </a:defRPr>
            </a:lvl1pPr>
          </a:lstStyle>
          <a:p>
            <a:r>
              <a:rPr lang="en-US"/>
              <a:t>Click icon to add picture</a:t>
            </a:r>
            <a:endParaRPr lang="en-US" dirty="0"/>
          </a:p>
        </p:txBody>
      </p:sp>
      <p:sp>
        <p:nvSpPr>
          <p:cNvPr id="10" name="Title 1">
            <a:extLst>
              <a:ext uri="{FF2B5EF4-FFF2-40B4-BE49-F238E27FC236}">
                <a16:creationId xmlns:a16="http://schemas.microsoft.com/office/drawing/2014/main" id="{43B40F6B-0093-4E4E-93B6-688B272C1086}"/>
              </a:ext>
            </a:extLst>
          </p:cNvPr>
          <p:cNvSpPr>
            <a:spLocks noGrp="1"/>
          </p:cNvSpPr>
          <p:nvPr>
            <p:ph type="title" hasCustomPrompt="1"/>
          </p:nvPr>
        </p:nvSpPr>
        <p:spPr bwMode="white">
          <a:xfrm>
            <a:off x="1044112" y="0"/>
            <a:ext cx="4114799" cy="2971800"/>
          </a:xfrm>
          <a:prstGeom prst="rect">
            <a:avLst/>
          </a:prstGeom>
          <a:solidFill>
            <a:srgbClr val="F4F4F4"/>
          </a:solidFill>
          <a:ln>
            <a:noFill/>
          </a:ln>
        </p:spPr>
        <p:txBody>
          <a:bodyPr lIns="274320" anchor="ctr" anchorCtr="0"/>
          <a:lstStyle>
            <a:lvl1pPr>
              <a:lnSpc>
                <a:spcPct val="100000"/>
              </a:lnSpc>
              <a:defRPr sz="3600" b="1">
                <a:solidFill>
                  <a:schemeClr val="accent1"/>
                </a:solidFill>
              </a:defRPr>
            </a:lvl1pPr>
          </a:lstStyle>
          <a:p>
            <a:r>
              <a:rPr lang="en-US" dirty="0"/>
              <a:t>Photo dividers with text on left 36pt Arial Bold sentence case</a:t>
            </a:r>
          </a:p>
        </p:txBody>
      </p:sp>
      <p:sp>
        <p:nvSpPr>
          <p:cNvPr id="5" name="Slide Number Placeholder 5">
            <a:extLst>
              <a:ext uri="{FF2B5EF4-FFF2-40B4-BE49-F238E27FC236}">
                <a16:creationId xmlns:a16="http://schemas.microsoft.com/office/drawing/2014/main" id="{7D62E9D9-E5C1-F84F-9915-F25709579CD2}"/>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sp>
        <p:nvSpPr>
          <p:cNvPr id="6" name="Text Placeholder 21">
            <a:extLst>
              <a:ext uri="{FF2B5EF4-FFF2-40B4-BE49-F238E27FC236}">
                <a16:creationId xmlns:a16="http://schemas.microsoft.com/office/drawing/2014/main" id="{72E2FA7F-1AB5-4252-BF66-00A17FC6F030}"/>
              </a:ext>
            </a:extLst>
          </p:cNvPr>
          <p:cNvSpPr>
            <a:spLocks noGrp="1"/>
          </p:cNvSpPr>
          <p:nvPr>
            <p:ph type="body" sz="quarter" idx="11" hasCustomPrompt="1"/>
          </p:nvPr>
        </p:nvSpPr>
        <p:spPr>
          <a:xfrm>
            <a:off x="0" y="6969760"/>
            <a:ext cx="8016949" cy="302910"/>
          </a:xfrm>
          <a:prstGeom prst="rect">
            <a:avLst/>
          </a:prstGeom>
          <a:solidFill>
            <a:srgbClr val="DA291C"/>
          </a:solidFill>
        </p:spPr>
        <p:txBody>
          <a:bodyPr anchor="ctr">
            <a:noAutofit/>
          </a:bodyPr>
          <a:lstStyle>
            <a:lvl1pPr marL="0" indent="0" algn="ctr">
              <a:lnSpc>
                <a:spcPct val="100000"/>
              </a:lnSpc>
              <a:spcBef>
                <a:spcPts val="0"/>
              </a:spcBef>
              <a:buNone/>
              <a:defRPr sz="1400" b="0" i="0">
                <a:solidFill>
                  <a:schemeClr val="bg1"/>
                </a:solidFill>
              </a:defRPr>
            </a:lvl1pPr>
          </a:lstStyle>
          <a:p>
            <a:pPr lvl="0"/>
            <a:r>
              <a:rPr lang="en-US" dirty="0"/>
              <a:t>NOTE: All photos used in this layout must be cropped to 13.33” wide X 7.5” tall at 150dpi resolution</a:t>
            </a:r>
          </a:p>
        </p:txBody>
      </p:sp>
    </p:spTree>
    <p:extLst>
      <p:ext uri="{BB962C8B-B14F-4D97-AF65-F5344CB8AC3E}">
        <p14:creationId xmlns:p14="http://schemas.microsoft.com/office/powerpoint/2010/main" val="164803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vider Photo Right - IQVIA">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D8C96C06-AFDA-BB43-A8AD-9713C5A7978C}"/>
              </a:ext>
            </a:extLst>
          </p:cNvPr>
          <p:cNvSpPr>
            <a:spLocks noGrp="1" noChangeAspect="1"/>
          </p:cNvSpPr>
          <p:nvPr>
            <p:ph type="pic" sz="quarter" idx="13"/>
          </p:nvPr>
        </p:nvSpPr>
        <p:spPr>
          <a:xfrm>
            <a:off x="0" y="0"/>
            <a:ext cx="12192000" cy="6858000"/>
          </a:xfrm>
          <a:prstGeom prst="rect">
            <a:avLst/>
          </a:prstGeom>
          <a:blipFill dpi="0" rotWithShape="1">
            <a:blip r:embed="rId2"/>
            <a:srcRect/>
            <a:stretch>
              <a:fillRect/>
            </a:stretch>
          </a:blipFill>
          <a:effectLst/>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a:solidFill>
                  <a:srgbClr val="DA291C"/>
                </a:solidFill>
              </a:defRPr>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9EE2810-5A25-4006-AC1A-C7724FC47010}"/>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sp>
        <p:nvSpPr>
          <p:cNvPr id="9" name="Title 1">
            <a:extLst>
              <a:ext uri="{FF2B5EF4-FFF2-40B4-BE49-F238E27FC236}">
                <a16:creationId xmlns:a16="http://schemas.microsoft.com/office/drawing/2014/main" id="{0E374672-D2D3-4DCE-8649-950F3EAEDBB8}"/>
              </a:ext>
            </a:extLst>
          </p:cNvPr>
          <p:cNvSpPr>
            <a:spLocks noGrp="1"/>
          </p:cNvSpPr>
          <p:nvPr>
            <p:ph type="title" hasCustomPrompt="1"/>
          </p:nvPr>
        </p:nvSpPr>
        <p:spPr bwMode="white">
          <a:xfrm>
            <a:off x="7033089" y="0"/>
            <a:ext cx="4114799" cy="2971800"/>
          </a:xfrm>
          <a:prstGeom prst="rect">
            <a:avLst/>
          </a:prstGeom>
          <a:solidFill>
            <a:srgbClr val="F4F4F4"/>
          </a:solidFill>
        </p:spPr>
        <p:txBody>
          <a:bodyPr lIns="274320" anchor="ctr" anchorCtr="0"/>
          <a:lstStyle>
            <a:lvl1pPr>
              <a:lnSpc>
                <a:spcPct val="100000"/>
              </a:lnSpc>
              <a:defRPr sz="3600" b="1">
                <a:solidFill>
                  <a:schemeClr val="accent1"/>
                </a:solidFill>
              </a:defRPr>
            </a:lvl1pPr>
          </a:lstStyle>
          <a:p>
            <a:r>
              <a:rPr lang="en-US" dirty="0"/>
              <a:t>Photo dividers with text on right 36pt Arial Bold sentence case</a:t>
            </a:r>
          </a:p>
        </p:txBody>
      </p:sp>
      <p:sp>
        <p:nvSpPr>
          <p:cNvPr id="7" name="Text Placeholder 21">
            <a:extLst>
              <a:ext uri="{FF2B5EF4-FFF2-40B4-BE49-F238E27FC236}">
                <a16:creationId xmlns:a16="http://schemas.microsoft.com/office/drawing/2014/main" id="{24BBE5E7-5805-45C0-A8D8-6F96062DEC21}"/>
              </a:ext>
            </a:extLst>
          </p:cNvPr>
          <p:cNvSpPr>
            <a:spLocks noGrp="1"/>
          </p:cNvSpPr>
          <p:nvPr>
            <p:ph type="body" sz="quarter" idx="11" hasCustomPrompt="1"/>
          </p:nvPr>
        </p:nvSpPr>
        <p:spPr>
          <a:xfrm>
            <a:off x="0" y="6969760"/>
            <a:ext cx="8016949" cy="302910"/>
          </a:xfrm>
          <a:prstGeom prst="rect">
            <a:avLst/>
          </a:prstGeom>
          <a:solidFill>
            <a:srgbClr val="DA291C"/>
          </a:solidFill>
        </p:spPr>
        <p:txBody>
          <a:bodyPr anchor="ctr">
            <a:noAutofit/>
          </a:bodyPr>
          <a:lstStyle>
            <a:lvl1pPr marL="0" indent="0" algn="ctr">
              <a:lnSpc>
                <a:spcPct val="100000"/>
              </a:lnSpc>
              <a:spcBef>
                <a:spcPts val="0"/>
              </a:spcBef>
              <a:buNone/>
              <a:defRPr sz="1400" b="0" i="0">
                <a:solidFill>
                  <a:schemeClr val="bg1"/>
                </a:solidFill>
              </a:defRPr>
            </a:lvl1pPr>
          </a:lstStyle>
          <a:p>
            <a:pPr lvl="0"/>
            <a:r>
              <a:rPr lang="en-US" dirty="0"/>
              <a:t>NOTE: All photos used in this layout must be cropped to 13.33” wide X 7.5” tall at 150dpi resolution</a:t>
            </a:r>
          </a:p>
        </p:txBody>
      </p:sp>
    </p:spTree>
    <p:extLst>
      <p:ext uri="{BB962C8B-B14F-4D97-AF65-F5344CB8AC3E}">
        <p14:creationId xmlns:p14="http://schemas.microsoft.com/office/powerpoint/2010/main" val="208855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ivider - IQVIA">
    <p:bg>
      <p:bgPr>
        <a:gradFill>
          <a:gsLst>
            <a:gs pos="20000">
              <a:schemeClr val="tx1"/>
            </a:gs>
            <a:gs pos="80000">
              <a:srgbClr val="606B71"/>
            </a:gs>
          </a:gsLst>
          <a:lin ang="2700000" scaled="1"/>
        </a:gradFill>
        <a:effectLst/>
      </p:bgPr>
    </p:bg>
    <p:spTree>
      <p:nvGrpSpPr>
        <p:cNvPr id="1" name=""/>
        <p:cNvGrpSpPr/>
        <p:nvPr/>
      </p:nvGrpSpPr>
      <p:grpSpPr>
        <a:xfrm>
          <a:off x="0" y="0"/>
          <a:ext cx="0" cy="0"/>
          <a:chOff x="0" y="0"/>
          <a:chExt cx="0" cy="0"/>
        </a:xfrm>
      </p:grpSpPr>
      <p:sp>
        <p:nvSpPr>
          <p:cNvPr id="60" name="Title 1">
            <a:extLst>
              <a:ext uri="{FF2B5EF4-FFF2-40B4-BE49-F238E27FC236}">
                <a16:creationId xmlns:a16="http://schemas.microsoft.com/office/drawing/2014/main" id="{B8567F05-315D-614C-B916-932362171A20}"/>
              </a:ext>
            </a:extLst>
          </p:cNvPr>
          <p:cNvSpPr>
            <a:spLocks noGrp="1"/>
          </p:cNvSpPr>
          <p:nvPr>
            <p:ph type="title" hasCustomPrompt="1"/>
          </p:nvPr>
        </p:nvSpPr>
        <p:spPr bwMode="white">
          <a:xfrm>
            <a:off x="1036858" y="1795535"/>
            <a:ext cx="5588846" cy="4341936"/>
          </a:xfrm>
          <a:prstGeom prst="rect">
            <a:avLst/>
          </a:prstGeom>
        </p:spPr>
        <p:txBody>
          <a:bodyPr anchor="ctr" anchorCtr="0"/>
          <a:lstStyle>
            <a:lvl1pPr>
              <a:lnSpc>
                <a:spcPct val="100000"/>
              </a:lnSpc>
              <a:defRPr sz="3600" b="1">
                <a:solidFill>
                  <a:schemeClr val="bg1"/>
                </a:solidFill>
              </a:defRPr>
            </a:lvl1pPr>
          </a:lstStyle>
          <a:p>
            <a:r>
              <a:rPr lang="en-US" dirty="0"/>
              <a:t>Dividers are 36pt Arial Bold sentence case</a:t>
            </a:r>
          </a:p>
        </p:txBody>
      </p:sp>
      <p:sp>
        <p:nvSpPr>
          <p:cNvPr id="11" name="Slide Number Placeholder 5">
            <a:extLst>
              <a:ext uri="{FF2B5EF4-FFF2-40B4-BE49-F238E27FC236}">
                <a16:creationId xmlns:a16="http://schemas.microsoft.com/office/drawing/2014/main" id="{C58BFCDA-FC31-2A4E-97D4-B728D66FDDB6}"/>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grpSp>
        <p:nvGrpSpPr>
          <p:cNvPr id="57" name="Group 56">
            <a:extLst>
              <a:ext uri="{FF2B5EF4-FFF2-40B4-BE49-F238E27FC236}">
                <a16:creationId xmlns:a16="http://schemas.microsoft.com/office/drawing/2014/main" id="{4BAD41B1-1630-BD43-A04E-438392C529EA}"/>
              </a:ext>
            </a:extLst>
          </p:cNvPr>
          <p:cNvGrpSpPr/>
          <p:nvPr/>
        </p:nvGrpSpPr>
        <p:grpSpPr>
          <a:xfrm>
            <a:off x="7036244" y="2752016"/>
            <a:ext cx="5155756" cy="3703320"/>
            <a:chOff x="7036244" y="2752016"/>
            <a:chExt cx="5155756" cy="3703320"/>
          </a:xfrm>
          <a:solidFill>
            <a:schemeClr val="accent1"/>
          </a:solidFill>
        </p:grpSpPr>
        <p:sp>
          <p:nvSpPr>
            <p:cNvPr id="58" name="Freeform 57">
              <a:extLst>
                <a:ext uri="{FF2B5EF4-FFF2-40B4-BE49-F238E27FC236}">
                  <a16:creationId xmlns:a16="http://schemas.microsoft.com/office/drawing/2014/main" id="{E44435BD-EEDE-4C41-A1F2-ABC0999A168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59" name="Freeform 58">
              <a:extLst>
                <a:ext uri="{FF2B5EF4-FFF2-40B4-BE49-F238E27FC236}">
                  <a16:creationId xmlns:a16="http://schemas.microsoft.com/office/drawing/2014/main" id="{1C4729E5-C07B-2441-A6B5-D4DA9E028AEC}"/>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68" name="Freeform 67">
              <a:extLst>
                <a:ext uri="{FF2B5EF4-FFF2-40B4-BE49-F238E27FC236}">
                  <a16:creationId xmlns:a16="http://schemas.microsoft.com/office/drawing/2014/main" id="{C3C7C95F-71E5-2D48-9ED1-A6A7A40FCE53}"/>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9" name="Freeform 68">
              <a:extLst>
                <a:ext uri="{FF2B5EF4-FFF2-40B4-BE49-F238E27FC236}">
                  <a16:creationId xmlns:a16="http://schemas.microsoft.com/office/drawing/2014/main" id="{8D53D1E7-5120-0F4B-B38C-FAE533E99835}"/>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2" name="Graphic 11">
            <a:extLst>
              <a:ext uri="{FF2B5EF4-FFF2-40B4-BE49-F238E27FC236}">
                <a16:creationId xmlns:a16="http://schemas.microsoft.com/office/drawing/2014/main" id="{B9A207CB-7D3D-2245-B4EB-AB96C5D60E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19453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vider Light Grey - IQVIA">
    <p:bg>
      <p:bgPr>
        <a:solidFill>
          <a:srgbClr val="F4F4F4"/>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C0F63227-657D-4706-8FAB-F4C1769683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
        <p:nvSpPr>
          <p:cNvPr id="60" name="Title 1">
            <a:extLst>
              <a:ext uri="{FF2B5EF4-FFF2-40B4-BE49-F238E27FC236}">
                <a16:creationId xmlns:a16="http://schemas.microsoft.com/office/drawing/2014/main" id="{B8567F05-315D-614C-B916-932362171A20}"/>
              </a:ext>
            </a:extLst>
          </p:cNvPr>
          <p:cNvSpPr>
            <a:spLocks noGrp="1"/>
          </p:cNvSpPr>
          <p:nvPr>
            <p:ph type="title" hasCustomPrompt="1"/>
          </p:nvPr>
        </p:nvSpPr>
        <p:spPr bwMode="white">
          <a:xfrm>
            <a:off x="1036858" y="1795535"/>
            <a:ext cx="5588846" cy="4341936"/>
          </a:xfrm>
          <a:prstGeom prst="rect">
            <a:avLst/>
          </a:prstGeom>
        </p:spPr>
        <p:txBody>
          <a:bodyPr anchor="ctr" anchorCtr="0"/>
          <a:lstStyle>
            <a:lvl1pPr>
              <a:lnSpc>
                <a:spcPct val="100000"/>
              </a:lnSpc>
              <a:defRPr sz="3600" b="1">
                <a:solidFill>
                  <a:schemeClr val="accent2"/>
                </a:solidFill>
              </a:defRPr>
            </a:lvl1pPr>
          </a:lstStyle>
          <a:p>
            <a:r>
              <a:rPr lang="en-US" dirty="0"/>
              <a:t>Dividers are 36pt Arial Bold sentence case</a:t>
            </a:r>
          </a:p>
        </p:txBody>
      </p:sp>
      <p:sp>
        <p:nvSpPr>
          <p:cNvPr id="11" name="Slide Number Placeholder 5">
            <a:extLst>
              <a:ext uri="{FF2B5EF4-FFF2-40B4-BE49-F238E27FC236}">
                <a16:creationId xmlns:a16="http://schemas.microsoft.com/office/drawing/2014/main" id="{C58BFCDA-FC31-2A4E-97D4-B728D66FDDB6}"/>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grpSp>
        <p:nvGrpSpPr>
          <p:cNvPr id="57" name="Group 56">
            <a:extLst>
              <a:ext uri="{FF2B5EF4-FFF2-40B4-BE49-F238E27FC236}">
                <a16:creationId xmlns:a16="http://schemas.microsoft.com/office/drawing/2014/main" id="{4BAD41B1-1630-BD43-A04E-438392C529EA}"/>
              </a:ext>
            </a:extLst>
          </p:cNvPr>
          <p:cNvGrpSpPr/>
          <p:nvPr/>
        </p:nvGrpSpPr>
        <p:grpSpPr>
          <a:xfrm>
            <a:off x="7036244" y="2752016"/>
            <a:ext cx="5155756" cy="3703320"/>
            <a:chOff x="7036244" y="2752016"/>
            <a:chExt cx="5155756" cy="3703320"/>
          </a:xfrm>
          <a:solidFill>
            <a:schemeClr val="accent1"/>
          </a:solidFill>
        </p:grpSpPr>
        <p:sp>
          <p:nvSpPr>
            <p:cNvPr id="58" name="Freeform 57">
              <a:extLst>
                <a:ext uri="{FF2B5EF4-FFF2-40B4-BE49-F238E27FC236}">
                  <a16:creationId xmlns:a16="http://schemas.microsoft.com/office/drawing/2014/main" id="{E44435BD-EEDE-4C41-A1F2-ABC0999A168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59" name="Freeform 58">
              <a:extLst>
                <a:ext uri="{FF2B5EF4-FFF2-40B4-BE49-F238E27FC236}">
                  <a16:creationId xmlns:a16="http://schemas.microsoft.com/office/drawing/2014/main" id="{1C4729E5-C07B-2441-A6B5-D4DA9E028AEC}"/>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68" name="Freeform 67">
              <a:extLst>
                <a:ext uri="{FF2B5EF4-FFF2-40B4-BE49-F238E27FC236}">
                  <a16:creationId xmlns:a16="http://schemas.microsoft.com/office/drawing/2014/main" id="{C3C7C95F-71E5-2D48-9ED1-A6A7A40FCE53}"/>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9" name="Freeform 68">
              <a:extLst>
                <a:ext uri="{FF2B5EF4-FFF2-40B4-BE49-F238E27FC236}">
                  <a16:creationId xmlns:a16="http://schemas.microsoft.com/office/drawing/2014/main" id="{8D53D1E7-5120-0F4B-B38C-FAE533E99835}"/>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Tree>
    <p:extLst>
      <p:ext uri="{BB962C8B-B14F-4D97-AF65-F5344CB8AC3E}">
        <p14:creationId xmlns:p14="http://schemas.microsoft.com/office/powerpoint/2010/main" val="16482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 IQVIA">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4E85BE28-1C3E-4A79-9B84-3BC2D0438DD8}"/>
              </a:ext>
            </a:extLst>
          </p:cNvPr>
          <p:cNvSpPr/>
          <p:nvPr/>
        </p:nvSpPr>
        <p:spPr bwMode="gray">
          <a:xfrm>
            <a:off x="353877" y="-1"/>
            <a:ext cx="11484246" cy="6858001"/>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nvGrpSpPr>
          <p:cNvPr id="84" name="Group 83">
            <a:extLst>
              <a:ext uri="{FF2B5EF4-FFF2-40B4-BE49-F238E27FC236}">
                <a16:creationId xmlns:a16="http://schemas.microsoft.com/office/drawing/2014/main" id="{B2BC05FF-F7B1-2643-B9FF-FE7362631CA8}"/>
              </a:ext>
            </a:extLst>
          </p:cNvPr>
          <p:cNvGrpSpPr/>
          <p:nvPr/>
        </p:nvGrpSpPr>
        <p:grpSpPr>
          <a:xfrm>
            <a:off x="7036244" y="2752016"/>
            <a:ext cx="5155756" cy="3703320"/>
            <a:chOff x="7036244" y="2752016"/>
            <a:chExt cx="5155756" cy="3703320"/>
          </a:xfrm>
          <a:solidFill>
            <a:schemeClr val="accent1"/>
          </a:solidFill>
        </p:grpSpPr>
        <p:sp>
          <p:nvSpPr>
            <p:cNvPr id="85" name="Freeform 84">
              <a:extLst>
                <a:ext uri="{FF2B5EF4-FFF2-40B4-BE49-F238E27FC236}">
                  <a16:creationId xmlns:a16="http://schemas.microsoft.com/office/drawing/2014/main" id="{54AF320E-9B8F-3143-935B-C21387DC95B0}"/>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86" name="Freeform 85">
              <a:extLst>
                <a:ext uri="{FF2B5EF4-FFF2-40B4-BE49-F238E27FC236}">
                  <a16:creationId xmlns:a16="http://schemas.microsoft.com/office/drawing/2014/main" id="{4B250C1E-384C-5A4D-B493-4F16109AFBFE}"/>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87" name="Freeform 86">
              <a:extLst>
                <a:ext uri="{FF2B5EF4-FFF2-40B4-BE49-F238E27FC236}">
                  <a16:creationId xmlns:a16="http://schemas.microsoft.com/office/drawing/2014/main" id="{5A2F5A00-A48E-1A46-9393-ED80FF031B14}"/>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8" name="Freeform 87">
              <a:extLst>
                <a:ext uri="{FF2B5EF4-FFF2-40B4-BE49-F238E27FC236}">
                  <a16:creationId xmlns:a16="http://schemas.microsoft.com/office/drawing/2014/main" id="{796862EF-B16A-7B49-B5EF-1F789A62F17C}"/>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82" name="Text Placeholder 3">
            <a:extLst>
              <a:ext uri="{FF2B5EF4-FFF2-40B4-BE49-F238E27FC236}">
                <a16:creationId xmlns:a16="http://schemas.microsoft.com/office/drawing/2014/main" id="{43B517CD-81B5-1241-9C7C-2B8168938CD4}"/>
              </a:ext>
            </a:extLst>
          </p:cNvPr>
          <p:cNvSpPr>
            <a:spLocks noGrp="1"/>
          </p:cNvSpPr>
          <p:nvPr>
            <p:ph type="body" sz="quarter" idx="10" hasCustomPrompt="1"/>
          </p:nvPr>
        </p:nvSpPr>
        <p:spPr>
          <a:xfrm>
            <a:off x="1082212" y="4988527"/>
            <a:ext cx="5381689" cy="365760"/>
          </a:xfrm>
          <a:prstGeom prst="rect">
            <a:avLst/>
          </a:prstGeom>
        </p:spPr>
        <p:txBody>
          <a:bodyPr/>
          <a:lstStyle>
            <a:lvl1pPr marL="0" indent="0" algn="r">
              <a:lnSpc>
                <a:spcPct val="100000"/>
              </a:lnSpc>
              <a:buNone/>
              <a:defRPr sz="1800" b="0" i="1">
                <a:solidFill>
                  <a:schemeClr val="accent2"/>
                </a:solidFill>
              </a:defRPr>
            </a:lvl1pPr>
          </a:lstStyle>
          <a:p>
            <a:pPr lvl="0"/>
            <a:r>
              <a:rPr lang="en-US" dirty="0"/>
              <a:t>— Attribution Line</a:t>
            </a:r>
          </a:p>
        </p:txBody>
      </p:sp>
      <p:sp>
        <p:nvSpPr>
          <p:cNvPr id="2" name="Title 1"/>
          <p:cNvSpPr>
            <a:spLocks noGrp="1"/>
          </p:cNvSpPr>
          <p:nvPr>
            <p:ph type="ctrTitle" hasCustomPrompt="1"/>
          </p:nvPr>
        </p:nvSpPr>
        <p:spPr>
          <a:xfrm>
            <a:off x="1082212" y="1809398"/>
            <a:ext cx="5785628" cy="2970500"/>
          </a:xfrm>
          <a:prstGeom prst="rect">
            <a:avLst/>
          </a:prstGeom>
        </p:spPr>
        <p:txBody>
          <a:bodyPr anchor="t" anchorCtr="0"/>
          <a:lstStyle>
            <a:lvl1pPr marL="0" marR="0" indent="0" algn="l" defTabSz="914400" rtl="0" eaLnBrk="1" fontAlgn="auto" latinLnBrk="0" hangingPunct="1">
              <a:lnSpc>
                <a:spcPct val="100000"/>
              </a:lnSpc>
              <a:spcBef>
                <a:spcPct val="0"/>
              </a:spcBef>
              <a:spcAft>
                <a:spcPts val="0"/>
              </a:spcAft>
              <a:buClrTx/>
              <a:buSzTx/>
              <a:buFontTx/>
              <a:buNone/>
              <a:tabLst/>
              <a:defRPr sz="3200" b="0" i="0" baseline="0">
                <a:solidFill>
                  <a:schemeClr val="accent2"/>
                </a:solidFill>
              </a:defRPr>
            </a:lvl1pPr>
          </a:lstStyle>
          <a:p>
            <a:r>
              <a:rPr lang="en-US" dirty="0"/>
              <a:t>Place quote here in 32pt Arial sentence case with quote attribution. Up to 6 lines of text can be used.”</a:t>
            </a:r>
          </a:p>
        </p:txBody>
      </p:sp>
      <p:sp>
        <p:nvSpPr>
          <p:cNvPr id="75" name="TextBox 74">
            <a:extLst>
              <a:ext uri="{FF2B5EF4-FFF2-40B4-BE49-F238E27FC236}">
                <a16:creationId xmlns:a16="http://schemas.microsoft.com/office/drawing/2014/main" id="{6A04865E-13FE-4711-97A9-D413EE17A679}"/>
              </a:ext>
            </a:extLst>
          </p:cNvPr>
          <p:cNvSpPr txBox="1"/>
          <p:nvPr/>
        </p:nvSpPr>
        <p:spPr>
          <a:xfrm>
            <a:off x="379147" y="1416103"/>
            <a:ext cx="937240" cy="1569660"/>
          </a:xfrm>
          <a:custGeom>
            <a:avLst/>
            <a:gdLst>
              <a:gd name="connsiteX0" fmla="*/ 0 w 937240"/>
              <a:gd name="connsiteY0" fmla="*/ 0 h 1862048"/>
              <a:gd name="connsiteX1" fmla="*/ 937240 w 937240"/>
              <a:gd name="connsiteY1" fmla="*/ 0 h 1862048"/>
              <a:gd name="connsiteX2" fmla="*/ 937240 w 937240"/>
              <a:gd name="connsiteY2" fmla="*/ 1862048 h 1862048"/>
              <a:gd name="connsiteX3" fmla="*/ 0 w 937240"/>
              <a:gd name="connsiteY3" fmla="*/ 1862048 h 1862048"/>
              <a:gd name="connsiteX4" fmla="*/ 0 w 937240"/>
              <a:gd name="connsiteY4" fmla="*/ 0 h 1862048"/>
              <a:gd name="connsiteX0" fmla="*/ 0 w 937240"/>
              <a:gd name="connsiteY0" fmla="*/ 0 h 1862048"/>
              <a:gd name="connsiteX1" fmla="*/ 937240 w 937240"/>
              <a:gd name="connsiteY1" fmla="*/ 0 h 1862048"/>
              <a:gd name="connsiteX2" fmla="*/ 698700 w 937240"/>
              <a:gd name="connsiteY2" fmla="*/ 1225944 h 1862048"/>
              <a:gd name="connsiteX3" fmla="*/ 0 w 937240"/>
              <a:gd name="connsiteY3" fmla="*/ 1862048 h 1862048"/>
              <a:gd name="connsiteX4" fmla="*/ 0 w 937240"/>
              <a:gd name="connsiteY4" fmla="*/ 0 h 1862048"/>
              <a:gd name="connsiteX0" fmla="*/ 0 w 937240"/>
              <a:gd name="connsiteY0" fmla="*/ 0 h 1225944"/>
              <a:gd name="connsiteX1" fmla="*/ 937240 w 937240"/>
              <a:gd name="connsiteY1" fmla="*/ 0 h 1225944"/>
              <a:gd name="connsiteX2" fmla="*/ 698700 w 937240"/>
              <a:gd name="connsiteY2" fmla="*/ 1225944 h 1225944"/>
              <a:gd name="connsiteX3" fmla="*/ 53009 w 937240"/>
              <a:gd name="connsiteY3" fmla="*/ 960901 h 1225944"/>
              <a:gd name="connsiteX4" fmla="*/ 0 w 937240"/>
              <a:gd name="connsiteY4" fmla="*/ 0 h 1225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40" h="1225944">
                <a:moveTo>
                  <a:pt x="0" y="0"/>
                </a:moveTo>
                <a:lnTo>
                  <a:pt x="937240" y="0"/>
                </a:lnTo>
                <a:lnTo>
                  <a:pt x="698700" y="1225944"/>
                </a:lnTo>
                <a:lnTo>
                  <a:pt x="53009" y="960901"/>
                </a:lnTo>
                <a:lnTo>
                  <a:pt x="0" y="0"/>
                </a:lnTo>
                <a:close/>
              </a:path>
            </a:pathLst>
          </a:custGeom>
          <a:noFill/>
        </p:spPr>
        <p:txBody>
          <a:bodyPr wrap="square" rtlCol="0">
            <a:spAutoFit/>
          </a:bodyPr>
          <a:lstStyle/>
          <a:p>
            <a:r>
              <a:rPr lang="en-US" sz="9600" b="1" dirty="0">
                <a:solidFill>
                  <a:schemeClr val="accent2"/>
                </a:solidFill>
                <a:latin typeface="Arial" panose="020B0604020202020204" pitchFamily="34" charset="0"/>
                <a:cs typeface="Arial" panose="020B0604020202020204" pitchFamily="34" charset="0"/>
              </a:rPr>
              <a:t>“</a:t>
            </a:r>
          </a:p>
        </p:txBody>
      </p:sp>
      <p:sp>
        <p:nvSpPr>
          <p:cNvPr id="65" name="Footer Placeholder 4">
            <a:extLst>
              <a:ext uri="{FF2B5EF4-FFF2-40B4-BE49-F238E27FC236}">
                <a16:creationId xmlns:a16="http://schemas.microsoft.com/office/drawing/2014/main" id="{2B5EAC86-5955-6C44-B473-E9638CE45BEE}"/>
              </a:ext>
            </a:extLst>
          </p:cNvPr>
          <p:cNvSpPr>
            <a:spLocks noGrp="1"/>
          </p:cNvSpPr>
          <p:nvPr>
            <p:ph type="ftr" sz="quarter" idx="3"/>
          </p:nvPr>
        </p:nvSpPr>
        <p:spPr bwMode="gray">
          <a:xfrm>
            <a:off x="1082212" y="6387858"/>
            <a:ext cx="8587966"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66" name="Slide Number Placeholder 5">
            <a:extLst>
              <a:ext uri="{FF2B5EF4-FFF2-40B4-BE49-F238E27FC236}">
                <a16:creationId xmlns:a16="http://schemas.microsoft.com/office/drawing/2014/main" id="{0B8041C5-D44C-8F4A-BD08-5435D5173B91}"/>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rgbClr val="7F7F7F"/>
                </a:solidFill>
              </a:rPr>
              <a:t>‹#›</a:t>
            </a:fld>
            <a:endParaRPr lang="en-US" sz="800" b="0" dirty="0">
              <a:solidFill>
                <a:srgbClr val="7F7F7F"/>
              </a:solidFill>
            </a:endParaRPr>
          </a:p>
        </p:txBody>
      </p:sp>
      <p:pic>
        <p:nvPicPr>
          <p:cNvPr id="15" name="Graphic 14">
            <a:extLst>
              <a:ext uri="{FF2B5EF4-FFF2-40B4-BE49-F238E27FC236}">
                <a16:creationId xmlns:a16="http://schemas.microsoft.com/office/drawing/2014/main" id="{5676FBE2-B43F-5C47-8389-AD3C99D975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324527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hought Slide - IQVIA">
    <p:bg>
      <p:bgPr>
        <a:gradFill>
          <a:gsLst>
            <a:gs pos="20000">
              <a:schemeClr val="accent2"/>
            </a:gs>
            <a:gs pos="80000">
              <a:schemeClr val="accent1"/>
            </a:gs>
          </a:gsLst>
          <a:lin ang="270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E54A23A-653F-044A-872E-96D84FA8FBB7}"/>
              </a:ext>
            </a:extLst>
          </p:cNvPr>
          <p:cNvGrpSpPr/>
          <p:nvPr/>
        </p:nvGrpSpPr>
        <p:grpSpPr>
          <a:xfrm>
            <a:off x="0" y="1460563"/>
            <a:ext cx="2550984" cy="4676908"/>
            <a:chOff x="0" y="1403413"/>
            <a:chExt cx="2550984" cy="4676908"/>
          </a:xfrm>
          <a:solidFill>
            <a:schemeClr val="accent1"/>
          </a:solidFill>
        </p:grpSpPr>
        <p:grpSp>
          <p:nvGrpSpPr>
            <p:cNvPr id="9" name="Group 8">
              <a:extLst>
                <a:ext uri="{FF2B5EF4-FFF2-40B4-BE49-F238E27FC236}">
                  <a16:creationId xmlns:a16="http://schemas.microsoft.com/office/drawing/2014/main" id="{844260B0-4CB4-D64E-9C92-5124265DA7A3}"/>
                </a:ext>
              </a:extLst>
            </p:cNvPr>
            <p:cNvGrpSpPr/>
            <p:nvPr/>
          </p:nvGrpSpPr>
          <p:grpSpPr>
            <a:xfrm>
              <a:off x="1" y="4502072"/>
              <a:ext cx="1013573" cy="545364"/>
              <a:chOff x="1" y="4502072"/>
              <a:chExt cx="1013573" cy="545364"/>
            </a:xfrm>
            <a:grpFill/>
          </p:grpSpPr>
          <p:sp>
            <p:nvSpPr>
              <p:cNvPr id="64" name="Rectangle 63">
                <a:extLst>
                  <a:ext uri="{FF2B5EF4-FFF2-40B4-BE49-F238E27FC236}">
                    <a16:creationId xmlns:a16="http://schemas.microsoft.com/office/drawing/2014/main" id="{AFE54BDC-92F7-FF47-96F4-48A8CED3C760}"/>
                  </a:ext>
                </a:extLst>
              </p:cNvPr>
              <p:cNvSpPr/>
              <p:nvPr/>
            </p:nvSpPr>
            <p:spPr>
              <a:xfrm>
                <a:off x="1" y="4502072"/>
                <a:ext cx="735042"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5" name="Oval 64">
                <a:extLst>
                  <a:ext uri="{FF2B5EF4-FFF2-40B4-BE49-F238E27FC236}">
                    <a16:creationId xmlns:a16="http://schemas.microsoft.com/office/drawing/2014/main" id="{BBC52103-9224-6C4C-89DA-F8113C00854E}"/>
                  </a:ext>
                </a:extLst>
              </p:cNvPr>
              <p:cNvSpPr/>
              <p:nvPr/>
            </p:nvSpPr>
            <p:spPr>
              <a:xfrm>
                <a:off x="468210"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8" name="Group 7">
              <a:extLst>
                <a:ext uri="{FF2B5EF4-FFF2-40B4-BE49-F238E27FC236}">
                  <a16:creationId xmlns:a16="http://schemas.microsoft.com/office/drawing/2014/main" id="{A0C066D0-213A-4E42-B2BA-FB39C744A96E}"/>
                </a:ext>
              </a:extLst>
            </p:cNvPr>
            <p:cNvGrpSpPr/>
            <p:nvPr/>
          </p:nvGrpSpPr>
          <p:grpSpPr>
            <a:xfrm>
              <a:off x="0" y="3469185"/>
              <a:ext cx="1162174" cy="545364"/>
              <a:chOff x="0" y="3469185"/>
              <a:chExt cx="1162174" cy="545364"/>
            </a:xfrm>
            <a:grpFill/>
          </p:grpSpPr>
          <p:sp>
            <p:nvSpPr>
              <p:cNvPr id="66" name="Rectangle 65">
                <a:extLst>
                  <a:ext uri="{FF2B5EF4-FFF2-40B4-BE49-F238E27FC236}">
                    <a16:creationId xmlns:a16="http://schemas.microsoft.com/office/drawing/2014/main" id="{DA67A407-7D4D-3749-9A23-617DCB2CC42B}"/>
                  </a:ext>
                </a:extLst>
              </p:cNvPr>
              <p:cNvSpPr/>
              <p:nvPr/>
            </p:nvSpPr>
            <p:spPr>
              <a:xfrm>
                <a:off x="0" y="3469185"/>
                <a:ext cx="883637"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7" name="Oval 66">
                <a:extLst>
                  <a:ext uri="{FF2B5EF4-FFF2-40B4-BE49-F238E27FC236}">
                    <a16:creationId xmlns:a16="http://schemas.microsoft.com/office/drawing/2014/main" id="{35FFBBA7-854B-B748-B093-1CE3952BB1BD}"/>
                  </a:ext>
                </a:extLst>
              </p:cNvPr>
              <p:cNvSpPr/>
              <p:nvPr/>
            </p:nvSpPr>
            <p:spPr>
              <a:xfrm>
                <a:off x="616810"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7" name="Group 6">
              <a:extLst>
                <a:ext uri="{FF2B5EF4-FFF2-40B4-BE49-F238E27FC236}">
                  <a16:creationId xmlns:a16="http://schemas.microsoft.com/office/drawing/2014/main" id="{30143330-49E8-4D4D-A683-BA5AC4536F35}"/>
                </a:ext>
              </a:extLst>
            </p:cNvPr>
            <p:cNvGrpSpPr/>
            <p:nvPr/>
          </p:nvGrpSpPr>
          <p:grpSpPr>
            <a:xfrm>
              <a:off x="0" y="2436300"/>
              <a:ext cx="1023436" cy="545364"/>
              <a:chOff x="0" y="2440184"/>
              <a:chExt cx="1023436" cy="545364"/>
            </a:xfrm>
            <a:grpFill/>
          </p:grpSpPr>
          <p:sp>
            <p:nvSpPr>
              <p:cNvPr id="68" name="Rectangle 67">
                <a:extLst>
                  <a:ext uri="{FF2B5EF4-FFF2-40B4-BE49-F238E27FC236}">
                    <a16:creationId xmlns:a16="http://schemas.microsoft.com/office/drawing/2014/main" id="{8036A379-1707-5D4E-AAD8-4CD10718D475}"/>
                  </a:ext>
                </a:extLst>
              </p:cNvPr>
              <p:cNvSpPr/>
              <p:nvPr/>
            </p:nvSpPr>
            <p:spPr>
              <a:xfrm>
                <a:off x="0" y="2440184"/>
                <a:ext cx="744067"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69" name="Oval 68">
                <a:extLst>
                  <a:ext uri="{FF2B5EF4-FFF2-40B4-BE49-F238E27FC236}">
                    <a16:creationId xmlns:a16="http://schemas.microsoft.com/office/drawing/2014/main" id="{EB1666CD-BEF0-4D4B-BA70-902CCBD452A2}"/>
                  </a:ext>
                </a:extLst>
              </p:cNvPr>
              <p:cNvSpPr/>
              <p:nvPr/>
            </p:nvSpPr>
            <p:spPr>
              <a:xfrm>
                <a:off x="478072" y="2440184"/>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6" name="Group 5">
              <a:extLst>
                <a:ext uri="{FF2B5EF4-FFF2-40B4-BE49-F238E27FC236}">
                  <a16:creationId xmlns:a16="http://schemas.microsoft.com/office/drawing/2014/main" id="{C6437A27-019B-564D-B996-C91C1F5CC2C9}"/>
                </a:ext>
              </a:extLst>
            </p:cNvPr>
            <p:cNvGrpSpPr/>
            <p:nvPr/>
          </p:nvGrpSpPr>
          <p:grpSpPr>
            <a:xfrm>
              <a:off x="876713" y="5534957"/>
              <a:ext cx="1674271" cy="545364"/>
              <a:chOff x="876236" y="5534957"/>
              <a:chExt cx="1674271" cy="545364"/>
            </a:xfrm>
            <a:grpFill/>
          </p:grpSpPr>
          <p:sp>
            <p:nvSpPr>
              <p:cNvPr id="70" name="Rectangle 69">
                <a:extLst>
                  <a:ext uri="{FF2B5EF4-FFF2-40B4-BE49-F238E27FC236}">
                    <a16:creationId xmlns:a16="http://schemas.microsoft.com/office/drawing/2014/main" id="{AA63EA5C-5E6E-BC4A-9E7A-94DE3B6280E8}"/>
                  </a:ext>
                </a:extLst>
              </p:cNvPr>
              <p:cNvSpPr/>
              <p:nvPr/>
            </p:nvSpPr>
            <p:spPr>
              <a:xfrm>
                <a:off x="1154393" y="5534957"/>
                <a:ext cx="1117582"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1" name="Oval 70">
                <a:extLst>
                  <a:ext uri="{FF2B5EF4-FFF2-40B4-BE49-F238E27FC236}">
                    <a16:creationId xmlns:a16="http://schemas.microsoft.com/office/drawing/2014/main" id="{7A0BB5E6-BAD7-3F49-A359-BE26A2F6BE4C}"/>
                  </a:ext>
                </a:extLst>
              </p:cNvPr>
              <p:cNvSpPr/>
              <p:nvPr/>
            </p:nvSpPr>
            <p:spPr>
              <a:xfrm>
                <a:off x="2005143"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2" name="Oval 71">
                <a:extLst>
                  <a:ext uri="{FF2B5EF4-FFF2-40B4-BE49-F238E27FC236}">
                    <a16:creationId xmlns:a16="http://schemas.microsoft.com/office/drawing/2014/main" id="{1C16252C-42E7-844C-86B3-C65D63364C8F}"/>
                  </a:ext>
                </a:extLst>
              </p:cNvPr>
              <p:cNvSpPr/>
              <p:nvPr/>
            </p:nvSpPr>
            <p:spPr>
              <a:xfrm>
                <a:off x="876236" y="5534957"/>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5" name="Group 4">
              <a:extLst>
                <a:ext uri="{FF2B5EF4-FFF2-40B4-BE49-F238E27FC236}">
                  <a16:creationId xmlns:a16="http://schemas.microsoft.com/office/drawing/2014/main" id="{ADF5CA18-ACA9-2A42-A4F3-CA7027AC1183}"/>
                </a:ext>
              </a:extLst>
            </p:cNvPr>
            <p:cNvGrpSpPr/>
            <p:nvPr/>
          </p:nvGrpSpPr>
          <p:grpSpPr>
            <a:xfrm>
              <a:off x="1404844" y="4502072"/>
              <a:ext cx="1146140" cy="545364"/>
              <a:chOff x="1404367" y="4502072"/>
              <a:chExt cx="1146140" cy="545364"/>
            </a:xfrm>
            <a:grpFill/>
          </p:grpSpPr>
          <p:sp>
            <p:nvSpPr>
              <p:cNvPr id="73" name="Rectangle 72">
                <a:extLst>
                  <a:ext uri="{FF2B5EF4-FFF2-40B4-BE49-F238E27FC236}">
                    <a16:creationId xmlns:a16="http://schemas.microsoft.com/office/drawing/2014/main" id="{EF9009F8-F40E-4142-9FD4-5F82D827183E}"/>
                  </a:ext>
                </a:extLst>
              </p:cNvPr>
              <p:cNvSpPr/>
              <p:nvPr/>
            </p:nvSpPr>
            <p:spPr>
              <a:xfrm>
                <a:off x="1682197" y="4502072"/>
                <a:ext cx="589775"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4" name="Oval 73">
                <a:extLst>
                  <a:ext uri="{FF2B5EF4-FFF2-40B4-BE49-F238E27FC236}">
                    <a16:creationId xmlns:a16="http://schemas.microsoft.com/office/drawing/2014/main" id="{F656972E-4EE4-B440-BF3B-7C50C2F4AFD2}"/>
                  </a:ext>
                </a:extLst>
              </p:cNvPr>
              <p:cNvSpPr/>
              <p:nvPr/>
            </p:nvSpPr>
            <p:spPr>
              <a:xfrm>
                <a:off x="2005143"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5" name="Oval 74">
                <a:extLst>
                  <a:ext uri="{FF2B5EF4-FFF2-40B4-BE49-F238E27FC236}">
                    <a16:creationId xmlns:a16="http://schemas.microsoft.com/office/drawing/2014/main" id="{856FC643-92EC-5446-B635-5272B44ABBC4}"/>
                  </a:ext>
                </a:extLst>
              </p:cNvPr>
              <p:cNvSpPr/>
              <p:nvPr/>
            </p:nvSpPr>
            <p:spPr>
              <a:xfrm>
                <a:off x="1404367" y="4502072"/>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4" name="Group 3">
              <a:extLst>
                <a:ext uri="{FF2B5EF4-FFF2-40B4-BE49-F238E27FC236}">
                  <a16:creationId xmlns:a16="http://schemas.microsoft.com/office/drawing/2014/main" id="{57F13C1C-5A0B-E349-81D8-289CF597EFF6}"/>
                </a:ext>
              </a:extLst>
            </p:cNvPr>
            <p:cNvGrpSpPr/>
            <p:nvPr/>
          </p:nvGrpSpPr>
          <p:grpSpPr>
            <a:xfrm>
              <a:off x="1563753" y="3469185"/>
              <a:ext cx="987231" cy="545364"/>
              <a:chOff x="1560101" y="3469185"/>
              <a:chExt cx="987231" cy="545364"/>
            </a:xfrm>
            <a:grpFill/>
          </p:grpSpPr>
          <p:sp>
            <p:nvSpPr>
              <p:cNvPr id="76" name="Oval 75">
                <a:extLst>
                  <a:ext uri="{FF2B5EF4-FFF2-40B4-BE49-F238E27FC236}">
                    <a16:creationId xmlns:a16="http://schemas.microsoft.com/office/drawing/2014/main" id="{B4037E36-7ECF-7242-B733-14F93EF6E7A7}"/>
                  </a:ext>
                </a:extLst>
              </p:cNvPr>
              <p:cNvSpPr/>
              <p:nvPr/>
            </p:nvSpPr>
            <p:spPr>
              <a:xfrm>
                <a:off x="1560101"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7" name="Rectangle 76">
                <a:extLst>
                  <a:ext uri="{FF2B5EF4-FFF2-40B4-BE49-F238E27FC236}">
                    <a16:creationId xmlns:a16="http://schemas.microsoft.com/office/drawing/2014/main" id="{13A075E0-B627-254E-A4FB-378B4E95EDE4}"/>
                  </a:ext>
                </a:extLst>
              </p:cNvPr>
              <p:cNvSpPr/>
              <p:nvPr/>
            </p:nvSpPr>
            <p:spPr>
              <a:xfrm>
                <a:off x="1825936" y="3469185"/>
                <a:ext cx="446037"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78" name="Oval 77">
                <a:extLst>
                  <a:ext uri="{FF2B5EF4-FFF2-40B4-BE49-F238E27FC236}">
                    <a16:creationId xmlns:a16="http://schemas.microsoft.com/office/drawing/2014/main" id="{B2AE0DCE-94BE-7947-8768-92F78F9D7213}"/>
                  </a:ext>
                </a:extLst>
              </p:cNvPr>
              <p:cNvSpPr/>
              <p:nvPr/>
            </p:nvSpPr>
            <p:spPr>
              <a:xfrm>
                <a:off x="2001968" y="3469185"/>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3" name="Group 2">
              <a:extLst>
                <a:ext uri="{FF2B5EF4-FFF2-40B4-BE49-F238E27FC236}">
                  <a16:creationId xmlns:a16="http://schemas.microsoft.com/office/drawing/2014/main" id="{16D361C0-AC3B-D84D-9A88-5FC411D00470}"/>
                </a:ext>
              </a:extLst>
            </p:cNvPr>
            <p:cNvGrpSpPr/>
            <p:nvPr/>
          </p:nvGrpSpPr>
          <p:grpSpPr>
            <a:xfrm>
              <a:off x="1416321" y="2436300"/>
              <a:ext cx="1134663" cy="545364"/>
              <a:chOff x="1415887" y="2436300"/>
              <a:chExt cx="1134663" cy="545364"/>
            </a:xfrm>
            <a:grpFill/>
          </p:grpSpPr>
          <p:sp>
            <p:nvSpPr>
              <p:cNvPr id="79" name="Oval 78">
                <a:extLst>
                  <a:ext uri="{FF2B5EF4-FFF2-40B4-BE49-F238E27FC236}">
                    <a16:creationId xmlns:a16="http://schemas.microsoft.com/office/drawing/2014/main" id="{1603488A-FE35-DC44-B59F-D73A4174124C}"/>
                  </a:ext>
                </a:extLst>
              </p:cNvPr>
              <p:cNvSpPr/>
              <p:nvPr/>
            </p:nvSpPr>
            <p:spPr>
              <a:xfrm>
                <a:off x="2005186"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0" name="Oval 79">
                <a:extLst>
                  <a:ext uri="{FF2B5EF4-FFF2-40B4-BE49-F238E27FC236}">
                    <a16:creationId xmlns:a16="http://schemas.microsoft.com/office/drawing/2014/main" id="{F562BC2A-8E8F-8F4A-AF64-D93514A83DE2}"/>
                  </a:ext>
                </a:extLst>
              </p:cNvPr>
              <p:cNvSpPr/>
              <p:nvPr/>
            </p:nvSpPr>
            <p:spPr>
              <a:xfrm>
                <a:off x="1415887" y="2436300"/>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1" name="Rectangle 80">
                <a:extLst>
                  <a:ext uri="{FF2B5EF4-FFF2-40B4-BE49-F238E27FC236}">
                    <a16:creationId xmlns:a16="http://schemas.microsoft.com/office/drawing/2014/main" id="{45DA935B-E728-D449-B962-9C993F9194C3}"/>
                  </a:ext>
                </a:extLst>
              </p:cNvPr>
              <p:cNvSpPr/>
              <p:nvPr/>
            </p:nvSpPr>
            <p:spPr>
              <a:xfrm>
                <a:off x="1682240" y="2436300"/>
                <a:ext cx="58973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grpSp>
          <p:nvGrpSpPr>
            <p:cNvPr id="2" name="Group 1">
              <a:extLst>
                <a:ext uri="{FF2B5EF4-FFF2-40B4-BE49-F238E27FC236}">
                  <a16:creationId xmlns:a16="http://schemas.microsoft.com/office/drawing/2014/main" id="{37C5B5FC-28F8-6A43-9D03-F89AA5DADC09}"/>
                </a:ext>
              </a:extLst>
            </p:cNvPr>
            <p:cNvGrpSpPr/>
            <p:nvPr/>
          </p:nvGrpSpPr>
          <p:grpSpPr>
            <a:xfrm>
              <a:off x="898206" y="1403413"/>
              <a:ext cx="1652778" cy="545364"/>
              <a:chOff x="898206" y="1403413"/>
              <a:chExt cx="1652778" cy="545364"/>
            </a:xfrm>
            <a:grpFill/>
          </p:grpSpPr>
          <p:sp>
            <p:nvSpPr>
              <p:cNvPr id="82" name="Oval 81">
                <a:extLst>
                  <a:ext uri="{FF2B5EF4-FFF2-40B4-BE49-F238E27FC236}">
                    <a16:creationId xmlns:a16="http://schemas.microsoft.com/office/drawing/2014/main" id="{B34D7784-E348-154F-80D9-BA83F6D4D68E}"/>
                  </a:ext>
                </a:extLst>
              </p:cNvPr>
              <p:cNvSpPr/>
              <p:nvPr/>
            </p:nvSpPr>
            <p:spPr>
              <a:xfrm>
                <a:off x="2005620"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3" name="Oval 82">
                <a:extLst>
                  <a:ext uri="{FF2B5EF4-FFF2-40B4-BE49-F238E27FC236}">
                    <a16:creationId xmlns:a16="http://schemas.microsoft.com/office/drawing/2014/main" id="{2849EC6B-F9A7-F742-813C-BBB1639B37A5}"/>
                  </a:ext>
                </a:extLst>
              </p:cNvPr>
              <p:cNvSpPr/>
              <p:nvPr/>
            </p:nvSpPr>
            <p:spPr>
              <a:xfrm>
                <a:off x="898206" y="1403413"/>
                <a:ext cx="545364" cy="545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4" name="Rectangle 83">
                <a:extLst>
                  <a:ext uri="{FF2B5EF4-FFF2-40B4-BE49-F238E27FC236}">
                    <a16:creationId xmlns:a16="http://schemas.microsoft.com/office/drawing/2014/main" id="{81DB5796-D137-AF40-AB92-A11E96841BD6}"/>
                  </a:ext>
                </a:extLst>
              </p:cNvPr>
              <p:cNvSpPr/>
              <p:nvPr/>
            </p:nvSpPr>
            <p:spPr>
              <a:xfrm>
                <a:off x="1164538" y="1403413"/>
                <a:ext cx="1117581" cy="545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85" name="Freeform 84">
              <a:extLst>
                <a:ext uri="{FF2B5EF4-FFF2-40B4-BE49-F238E27FC236}">
                  <a16:creationId xmlns:a16="http://schemas.microsoft.com/office/drawing/2014/main" id="{2606B288-B2E5-CB4F-9CD4-6304B4259D84}"/>
                </a:ext>
              </a:extLst>
            </p:cNvPr>
            <p:cNvSpPr/>
            <p:nvPr/>
          </p:nvSpPr>
          <p:spPr>
            <a:xfrm>
              <a:off x="1945" y="5534957"/>
              <a:ext cx="476127" cy="545364"/>
            </a:xfrm>
            <a:custGeom>
              <a:avLst/>
              <a:gdLst>
                <a:gd name="connsiteX0" fmla="*/ 0 w 476127"/>
                <a:gd name="connsiteY0" fmla="*/ 0 h 545364"/>
                <a:gd name="connsiteX1" fmla="*/ 197590 w 476127"/>
                <a:gd name="connsiteY1" fmla="*/ 0 h 545364"/>
                <a:gd name="connsiteX2" fmla="*/ 197590 w 476127"/>
                <a:gd name="connsiteY2" fmla="*/ 590 h 545364"/>
                <a:gd name="connsiteX3" fmla="*/ 203445 w 476127"/>
                <a:gd name="connsiteY3" fmla="*/ 0 h 545364"/>
                <a:gd name="connsiteX4" fmla="*/ 476127 w 476127"/>
                <a:gd name="connsiteY4" fmla="*/ 272682 h 545364"/>
                <a:gd name="connsiteX5" fmla="*/ 203445 w 476127"/>
                <a:gd name="connsiteY5" fmla="*/ 545364 h 545364"/>
                <a:gd name="connsiteX6" fmla="*/ 197590 w 476127"/>
                <a:gd name="connsiteY6" fmla="*/ 544774 h 545364"/>
                <a:gd name="connsiteX7" fmla="*/ 197590 w 476127"/>
                <a:gd name="connsiteY7" fmla="*/ 545364 h 545364"/>
                <a:gd name="connsiteX8" fmla="*/ 0 w 476127"/>
                <a:gd name="connsiteY8" fmla="*/ 545364 h 545364"/>
                <a:gd name="connsiteX9" fmla="*/ 0 w 476127"/>
                <a:gd name="connsiteY9" fmla="*/ 452614 h 545364"/>
                <a:gd name="connsiteX10" fmla="*/ 0 w 476127"/>
                <a:gd name="connsiteY10" fmla="*/ 92750 h 54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6127" h="545364">
                  <a:moveTo>
                    <a:pt x="0" y="0"/>
                  </a:moveTo>
                  <a:lnTo>
                    <a:pt x="197590" y="0"/>
                  </a:lnTo>
                  <a:lnTo>
                    <a:pt x="197590" y="590"/>
                  </a:lnTo>
                  <a:lnTo>
                    <a:pt x="203445" y="0"/>
                  </a:lnTo>
                  <a:cubicBezTo>
                    <a:pt x="354043" y="0"/>
                    <a:pt x="476127" y="122084"/>
                    <a:pt x="476127" y="272682"/>
                  </a:cubicBezTo>
                  <a:cubicBezTo>
                    <a:pt x="476127" y="423280"/>
                    <a:pt x="354043" y="545364"/>
                    <a:pt x="203445" y="545364"/>
                  </a:cubicBezTo>
                  <a:lnTo>
                    <a:pt x="197590" y="544774"/>
                  </a:lnTo>
                  <a:lnTo>
                    <a:pt x="197590" y="545364"/>
                  </a:lnTo>
                  <a:lnTo>
                    <a:pt x="0" y="545364"/>
                  </a:lnTo>
                  <a:lnTo>
                    <a:pt x="0" y="452614"/>
                  </a:lnTo>
                  <a:lnTo>
                    <a:pt x="0" y="927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86" name="Freeform 85">
              <a:extLst>
                <a:ext uri="{FF2B5EF4-FFF2-40B4-BE49-F238E27FC236}">
                  <a16:creationId xmlns:a16="http://schemas.microsoft.com/office/drawing/2014/main" id="{18324F76-739D-5A41-8026-F96B96947F97}"/>
                </a:ext>
              </a:extLst>
            </p:cNvPr>
            <p:cNvSpPr/>
            <p:nvPr/>
          </p:nvSpPr>
          <p:spPr>
            <a:xfrm>
              <a:off x="0" y="1403413"/>
              <a:ext cx="501699" cy="545364"/>
            </a:xfrm>
            <a:custGeom>
              <a:avLst/>
              <a:gdLst>
                <a:gd name="connsiteX0" fmla="*/ 1 w 501699"/>
                <a:gd name="connsiteY0" fmla="*/ 0 h 545364"/>
                <a:gd name="connsiteX1" fmla="*/ 223169 w 501699"/>
                <a:gd name="connsiteY1" fmla="*/ 0 h 545364"/>
                <a:gd name="connsiteX2" fmla="*/ 223169 w 501699"/>
                <a:gd name="connsiteY2" fmla="*/ 590 h 545364"/>
                <a:gd name="connsiteX3" fmla="*/ 229017 w 501699"/>
                <a:gd name="connsiteY3" fmla="*/ 0 h 545364"/>
                <a:gd name="connsiteX4" fmla="*/ 501699 w 501699"/>
                <a:gd name="connsiteY4" fmla="*/ 272682 h 545364"/>
                <a:gd name="connsiteX5" fmla="*/ 229017 w 501699"/>
                <a:gd name="connsiteY5" fmla="*/ 545364 h 545364"/>
                <a:gd name="connsiteX6" fmla="*/ 223169 w 501699"/>
                <a:gd name="connsiteY6" fmla="*/ 544775 h 545364"/>
                <a:gd name="connsiteX7" fmla="*/ 223169 w 501699"/>
                <a:gd name="connsiteY7" fmla="*/ 545364 h 545364"/>
                <a:gd name="connsiteX8" fmla="*/ 1 w 501699"/>
                <a:gd name="connsiteY8" fmla="*/ 545364 h 545364"/>
                <a:gd name="connsiteX9" fmla="*/ 1 w 501699"/>
                <a:gd name="connsiteY9" fmla="*/ 419791 h 545364"/>
                <a:gd name="connsiteX10" fmla="*/ 0 w 501699"/>
                <a:gd name="connsiteY10" fmla="*/ 419789 h 545364"/>
                <a:gd name="connsiteX11" fmla="*/ 0 w 501699"/>
                <a:gd name="connsiteY11" fmla="*/ 125575 h 545364"/>
                <a:gd name="connsiteX12" fmla="*/ 1 w 501699"/>
                <a:gd name="connsiteY12" fmla="*/ 125573 h 54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1699" h="545364">
                  <a:moveTo>
                    <a:pt x="1" y="0"/>
                  </a:moveTo>
                  <a:lnTo>
                    <a:pt x="223169" y="0"/>
                  </a:lnTo>
                  <a:lnTo>
                    <a:pt x="223169" y="590"/>
                  </a:lnTo>
                  <a:lnTo>
                    <a:pt x="229017" y="0"/>
                  </a:lnTo>
                  <a:cubicBezTo>
                    <a:pt x="379615" y="0"/>
                    <a:pt x="501699" y="122084"/>
                    <a:pt x="501699" y="272682"/>
                  </a:cubicBezTo>
                  <a:cubicBezTo>
                    <a:pt x="501699" y="423280"/>
                    <a:pt x="379615" y="545364"/>
                    <a:pt x="229017" y="545364"/>
                  </a:cubicBezTo>
                  <a:lnTo>
                    <a:pt x="223169" y="544775"/>
                  </a:lnTo>
                  <a:lnTo>
                    <a:pt x="223169" y="545364"/>
                  </a:lnTo>
                  <a:lnTo>
                    <a:pt x="1" y="545364"/>
                  </a:lnTo>
                  <a:lnTo>
                    <a:pt x="1" y="419791"/>
                  </a:lnTo>
                  <a:lnTo>
                    <a:pt x="0" y="419789"/>
                  </a:lnTo>
                  <a:lnTo>
                    <a:pt x="0" y="125575"/>
                  </a:lnTo>
                  <a:lnTo>
                    <a:pt x="1" y="12557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sp>
        <p:nvSpPr>
          <p:cNvPr id="60" name="Title 1">
            <a:extLst>
              <a:ext uri="{FF2B5EF4-FFF2-40B4-BE49-F238E27FC236}">
                <a16:creationId xmlns:a16="http://schemas.microsoft.com/office/drawing/2014/main" id="{99B32E9C-8531-8F42-88AC-648425B4B168}"/>
              </a:ext>
            </a:extLst>
          </p:cNvPr>
          <p:cNvSpPr>
            <a:spLocks noGrp="1"/>
          </p:cNvSpPr>
          <p:nvPr>
            <p:ph type="title" hasCustomPrompt="1"/>
          </p:nvPr>
        </p:nvSpPr>
        <p:spPr bwMode="white">
          <a:xfrm>
            <a:off x="3393370" y="1460563"/>
            <a:ext cx="7988504" cy="4676908"/>
          </a:xfrm>
          <a:prstGeom prst="rect">
            <a:avLst/>
          </a:prstGeom>
        </p:spPr>
        <p:txBody>
          <a:bodyPr anchor="ctr" anchorCtr="0"/>
          <a:lstStyle>
            <a:lvl1pPr marL="0" marR="0" indent="0" algn="l" defTabSz="914400" rtl="0" eaLnBrk="1" fontAlgn="auto" latinLnBrk="0" hangingPunct="1">
              <a:lnSpc>
                <a:spcPct val="100000"/>
              </a:lnSpc>
              <a:spcBef>
                <a:spcPct val="0"/>
              </a:spcBef>
              <a:spcAft>
                <a:spcPts val="0"/>
              </a:spcAft>
              <a:buClrTx/>
              <a:buSzTx/>
              <a:buFontTx/>
              <a:buNone/>
              <a:tabLst/>
              <a:defRPr sz="3600" b="1">
                <a:solidFill>
                  <a:schemeClr val="bg1"/>
                </a:solidFill>
              </a:defRPr>
            </a:lvl1pPr>
          </a:lstStyle>
          <a:p>
            <a:r>
              <a:rPr lang="en-US" dirty="0"/>
              <a:t>Thought slides are 36pt </a:t>
            </a:r>
            <a:br>
              <a:rPr lang="en-US" dirty="0"/>
            </a:br>
            <a:r>
              <a:rPr lang="en-US" dirty="0"/>
              <a:t>Arial Bold sentence case</a:t>
            </a:r>
          </a:p>
        </p:txBody>
      </p:sp>
      <p:sp>
        <p:nvSpPr>
          <p:cNvPr id="30" name="Slide Number Placeholder 5">
            <a:extLst>
              <a:ext uri="{FF2B5EF4-FFF2-40B4-BE49-F238E27FC236}">
                <a16:creationId xmlns:a16="http://schemas.microsoft.com/office/drawing/2014/main" id="{DBE3E6C0-8C36-8B43-957E-48824B0A0BBC}"/>
              </a:ext>
            </a:extLst>
          </p:cNvPr>
          <p:cNvSpPr txBox="1">
            <a:spLocks/>
          </p:cNvSpPr>
          <p:nvPr/>
        </p:nvSpPr>
        <p:spPr bwMode="white">
          <a:xfrm>
            <a:off x="11708455" y="6548145"/>
            <a:ext cx="367888" cy="177800"/>
          </a:xfrm>
          <a:prstGeom prst="rect">
            <a:avLst/>
          </a:prstGeom>
        </p:spPr>
        <p:txBody>
          <a:bodyPr vert="horz" lIns="0" tIns="0" rIns="0" bIns="0" rtlCol="0" anchor="ctr"/>
          <a:lstStyle>
            <a:defPPr>
              <a:defRPr lang="en-US"/>
            </a:defPPr>
            <a:lvl1pPr marL="0" algn="r" defTabSz="914400" rtl="0" eaLnBrk="1" latinLnBrk="0" hangingPunct="1">
              <a:defRPr sz="11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5C7A9E-C6A9-4A9D-A8BC-E29E91AD59EE}" type="slidenum">
              <a:rPr lang="en-US" sz="800" b="0" smtClean="0">
                <a:solidFill>
                  <a:schemeClr val="bg1"/>
                </a:solidFill>
              </a:rPr>
              <a:t>‹#›</a:t>
            </a:fld>
            <a:endParaRPr lang="en-US" sz="800" b="0" dirty="0">
              <a:solidFill>
                <a:schemeClr val="bg1"/>
              </a:solidFill>
            </a:endParaRPr>
          </a:p>
        </p:txBody>
      </p:sp>
    </p:spTree>
    <p:extLst>
      <p:ext uri="{BB962C8B-B14F-4D97-AF65-F5344CB8AC3E}">
        <p14:creationId xmlns:p14="http://schemas.microsoft.com/office/powerpoint/2010/main" val="4219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losing - IQVIA">
    <p:bg>
      <p:bgPr>
        <a:gradFill>
          <a:gsLst>
            <a:gs pos="20000">
              <a:schemeClr val="tx1"/>
            </a:gs>
            <a:gs pos="80000">
              <a:srgbClr val="606B71"/>
            </a:gs>
          </a:gsLst>
          <a:lin ang="2700000" scaled="1"/>
        </a:gradFill>
        <a:effectLst/>
      </p:bgPr>
    </p:bg>
    <p:spTree>
      <p:nvGrpSpPr>
        <p:cNvPr id="1" name=""/>
        <p:cNvGrpSpPr/>
        <p:nvPr/>
      </p:nvGrpSpPr>
      <p:grpSpPr>
        <a:xfrm>
          <a:off x="0" y="0"/>
          <a:ext cx="0" cy="0"/>
          <a:chOff x="0" y="0"/>
          <a:chExt cx="0" cy="0"/>
        </a:xfrm>
      </p:grpSpPr>
      <p:sp>
        <p:nvSpPr>
          <p:cNvPr id="60" name="Content Placeholder 2">
            <a:extLst>
              <a:ext uri="{FF2B5EF4-FFF2-40B4-BE49-F238E27FC236}">
                <a16:creationId xmlns:a16="http://schemas.microsoft.com/office/drawing/2014/main" id="{117F4479-AB2F-544F-914C-7C68ABE310F0}"/>
              </a:ext>
            </a:extLst>
          </p:cNvPr>
          <p:cNvSpPr>
            <a:spLocks noGrp="1"/>
          </p:cNvSpPr>
          <p:nvPr>
            <p:ph idx="10" hasCustomPrompt="1"/>
          </p:nvPr>
        </p:nvSpPr>
        <p:spPr>
          <a:xfrm>
            <a:off x="1036859" y="3208148"/>
            <a:ext cx="5588846" cy="2929323"/>
          </a:xfrm>
          <a:prstGeom prst="rect">
            <a:avLst/>
          </a:prstGeom>
        </p:spPr>
        <p:txBody>
          <a:bodyPr/>
          <a:lstStyle>
            <a:lvl1pPr marL="274320" indent="-274320">
              <a:lnSpc>
                <a:spcPct val="100000"/>
              </a:lnSpc>
              <a:spcBef>
                <a:spcPts val="1000"/>
              </a:spcBef>
              <a:defRPr sz="2400">
                <a:solidFill>
                  <a:schemeClr val="bg1"/>
                </a:solidFill>
              </a:defRPr>
            </a:lvl1pPr>
            <a:lvl2pPr marL="548640" indent="-274320">
              <a:lnSpc>
                <a:spcPct val="100000"/>
              </a:lnSpc>
              <a:spcBef>
                <a:spcPts val="800"/>
              </a:spcBef>
              <a:buFont typeface="Arial" panose="020B0604020202020204" pitchFamily="34" charset="0"/>
              <a:buChar char="-"/>
              <a:defRPr sz="2400">
                <a:solidFill>
                  <a:schemeClr val="bg1"/>
                </a:solidFill>
              </a:defRPr>
            </a:lvl2pPr>
            <a:lvl3pPr marL="822960" indent="-274320">
              <a:lnSpc>
                <a:spcPct val="100000"/>
              </a:lnSpc>
              <a:spcBef>
                <a:spcPts val="800"/>
              </a:spcBef>
              <a:buFont typeface="Arial" panose="020B0604020202020204" pitchFamily="34" charset="0"/>
              <a:buChar char="›"/>
              <a:defRPr sz="2400">
                <a:solidFill>
                  <a:schemeClr val="bg1"/>
                </a:solidFill>
              </a:defRPr>
            </a:lvl3pPr>
            <a:lvl4pPr marL="1097280" indent="-274320">
              <a:lnSpc>
                <a:spcPct val="100000"/>
              </a:lnSpc>
              <a:spcBef>
                <a:spcPts val="800"/>
              </a:spcBef>
              <a:buFont typeface="Arial" panose="020B0604020202020204" pitchFamily="34" charset="0"/>
              <a:buChar char="»"/>
              <a:defRPr sz="2400">
                <a:solidFill>
                  <a:schemeClr val="bg1"/>
                </a:solidFill>
              </a:defRPr>
            </a:lvl4pPr>
            <a:lvl5pPr marL="1371600" indent="-274320">
              <a:lnSpc>
                <a:spcPct val="100000"/>
              </a:lnSpc>
              <a:spcBef>
                <a:spcPts val="800"/>
              </a:spcBef>
              <a:buSzPct val="75000"/>
              <a:buFont typeface="Wingdings" panose="05000000000000000000" pitchFamily="2" charset="2"/>
              <a:buChar char="§"/>
              <a:defRPr sz="2400">
                <a:solidFill>
                  <a:schemeClr val="bg1"/>
                </a:solidFill>
              </a:defRPr>
            </a:lvl5pPr>
          </a:lstStyle>
          <a:p>
            <a:pPr lvl="0"/>
            <a:r>
              <a:rPr lang="en-US" dirty="0"/>
              <a:t>Arial 24pt bullet level 1</a:t>
            </a:r>
          </a:p>
          <a:p>
            <a:pPr lvl="1"/>
            <a:r>
              <a:rPr lang="en-US" dirty="0"/>
              <a:t>Arial 24pt bullet level 2</a:t>
            </a:r>
          </a:p>
          <a:p>
            <a:pPr lvl="2"/>
            <a:r>
              <a:rPr lang="en-US" dirty="0"/>
              <a:t>Arial 24pt bullet level 3</a:t>
            </a:r>
          </a:p>
          <a:p>
            <a:pPr lvl="3"/>
            <a:r>
              <a:rPr lang="en-US" dirty="0"/>
              <a:t>Arial 24pt bullet level 4</a:t>
            </a:r>
          </a:p>
          <a:p>
            <a:pPr lvl="4"/>
            <a:r>
              <a:rPr lang="en-US" dirty="0"/>
              <a:t>Arial 24pt bullet level 5</a:t>
            </a:r>
          </a:p>
        </p:txBody>
      </p:sp>
      <p:sp>
        <p:nvSpPr>
          <p:cNvPr id="62" name="Title 1">
            <a:extLst>
              <a:ext uri="{FF2B5EF4-FFF2-40B4-BE49-F238E27FC236}">
                <a16:creationId xmlns:a16="http://schemas.microsoft.com/office/drawing/2014/main" id="{77FA37B5-B8A2-E447-B5FC-531DD50C1851}"/>
              </a:ext>
            </a:extLst>
          </p:cNvPr>
          <p:cNvSpPr>
            <a:spLocks noGrp="1"/>
          </p:cNvSpPr>
          <p:nvPr>
            <p:ph type="title" hasCustomPrompt="1"/>
          </p:nvPr>
        </p:nvSpPr>
        <p:spPr>
          <a:xfrm>
            <a:off x="1034320" y="1795534"/>
            <a:ext cx="7631698" cy="1174627"/>
          </a:xfrm>
          <a:prstGeom prst="rect">
            <a:avLst/>
          </a:prstGeom>
        </p:spPr>
        <p:txBody>
          <a:bodyPr anchor="b" anchorCtr="0"/>
          <a:lstStyle>
            <a:lvl1pPr>
              <a:defRPr sz="3600" b="1">
                <a:solidFill>
                  <a:schemeClr val="bg1"/>
                </a:solidFill>
              </a:defRPr>
            </a:lvl1pPr>
          </a:lstStyle>
          <a:p>
            <a:r>
              <a:rPr lang="en-US" dirty="0"/>
              <a:t>Closing slides are 36pt Arial Bold sentence case</a:t>
            </a:r>
          </a:p>
        </p:txBody>
      </p:sp>
      <p:grpSp>
        <p:nvGrpSpPr>
          <p:cNvPr id="12" name="Group 11">
            <a:extLst>
              <a:ext uri="{FF2B5EF4-FFF2-40B4-BE49-F238E27FC236}">
                <a16:creationId xmlns:a16="http://schemas.microsoft.com/office/drawing/2014/main" id="{C364B443-1067-8D4E-8347-69E3D88570DB}"/>
              </a:ext>
            </a:extLst>
          </p:cNvPr>
          <p:cNvGrpSpPr/>
          <p:nvPr/>
        </p:nvGrpSpPr>
        <p:grpSpPr>
          <a:xfrm>
            <a:off x="7036244" y="2752016"/>
            <a:ext cx="5155756" cy="3703320"/>
            <a:chOff x="7036244" y="2752016"/>
            <a:chExt cx="5155756" cy="3703320"/>
          </a:xfrm>
          <a:solidFill>
            <a:schemeClr val="accent1"/>
          </a:solidFill>
        </p:grpSpPr>
        <p:sp>
          <p:nvSpPr>
            <p:cNvPr id="13" name="Freeform 12">
              <a:extLst>
                <a:ext uri="{FF2B5EF4-FFF2-40B4-BE49-F238E27FC236}">
                  <a16:creationId xmlns:a16="http://schemas.microsoft.com/office/drawing/2014/main" id="{E23B4D94-914D-6A47-AF73-BDD6ABF78CBE}"/>
                </a:ext>
              </a:extLst>
            </p:cNvPr>
            <p:cNvSpPr/>
            <p:nvPr/>
          </p:nvSpPr>
          <p:spPr>
            <a:xfrm>
              <a:off x="9432234" y="2752016"/>
              <a:ext cx="2759766" cy="549150"/>
            </a:xfrm>
            <a:custGeom>
              <a:avLst/>
              <a:gdLst>
                <a:gd name="connsiteX0" fmla="*/ 274575 w 2759766"/>
                <a:gd name="connsiteY0" fmla="*/ 0 h 549150"/>
                <a:gd name="connsiteX1" fmla="*/ 276476 w 2759766"/>
                <a:gd name="connsiteY1" fmla="*/ 192 h 549150"/>
                <a:gd name="connsiteX2" fmla="*/ 276476 w 2759766"/>
                <a:gd name="connsiteY2" fmla="*/ 0 h 549150"/>
                <a:gd name="connsiteX3" fmla="*/ 1832666 w 2759766"/>
                <a:gd name="connsiteY3" fmla="*/ 0 h 549150"/>
                <a:gd name="connsiteX4" fmla="*/ 2706584 w 2759766"/>
                <a:gd name="connsiteY4" fmla="*/ 0 h 549150"/>
                <a:gd name="connsiteX5" fmla="*/ 2759766 w 2759766"/>
                <a:gd name="connsiteY5" fmla="*/ 0 h 549150"/>
                <a:gd name="connsiteX6" fmla="*/ 2759766 w 2759766"/>
                <a:gd name="connsiteY6" fmla="*/ 549150 h 549150"/>
                <a:gd name="connsiteX7" fmla="*/ 2706584 w 2759766"/>
                <a:gd name="connsiteY7" fmla="*/ 549150 h 549150"/>
                <a:gd name="connsiteX8" fmla="*/ 1832666 w 2759766"/>
                <a:gd name="connsiteY8" fmla="*/ 549150 h 549150"/>
                <a:gd name="connsiteX9" fmla="*/ 276476 w 2759766"/>
                <a:gd name="connsiteY9" fmla="*/ 549150 h 549150"/>
                <a:gd name="connsiteX10" fmla="*/ 276476 w 2759766"/>
                <a:gd name="connsiteY10" fmla="*/ 548958 h 549150"/>
                <a:gd name="connsiteX11" fmla="*/ 274575 w 2759766"/>
                <a:gd name="connsiteY11" fmla="*/ 549150 h 549150"/>
                <a:gd name="connsiteX12" fmla="*/ 0 w 2759766"/>
                <a:gd name="connsiteY12" fmla="*/ 274575 h 549150"/>
                <a:gd name="connsiteX13" fmla="*/ 274575 w 275976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9766" h="549150">
                  <a:moveTo>
                    <a:pt x="274575" y="0"/>
                  </a:moveTo>
                  <a:lnTo>
                    <a:pt x="276476" y="192"/>
                  </a:lnTo>
                  <a:lnTo>
                    <a:pt x="276476" y="0"/>
                  </a:lnTo>
                  <a:lnTo>
                    <a:pt x="1832666" y="0"/>
                  </a:lnTo>
                  <a:lnTo>
                    <a:pt x="2706584" y="0"/>
                  </a:lnTo>
                  <a:lnTo>
                    <a:pt x="2759766" y="0"/>
                  </a:lnTo>
                  <a:lnTo>
                    <a:pt x="2759766" y="549150"/>
                  </a:lnTo>
                  <a:lnTo>
                    <a:pt x="2706584" y="549150"/>
                  </a:lnTo>
                  <a:lnTo>
                    <a:pt x="1832666" y="549150"/>
                  </a:lnTo>
                  <a:lnTo>
                    <a:pt x="276476" y="549150"/>
                  </a:lnTo>
                  <a:lnTo>
                    <a:pt x="276476" y="548958"/>
                  </a:lnTo>
                  <a:lnTo>
                    <a:pt x="274575" y="549150"/>
                  </a:lnTo>
                  <a:cubicBezTo>
                    <a:pt x="122931" y="549150"/>
                    <a:pt x="0" y="426219"/>
                    <a:pt x="0" y="274575"/>
                  </a:cubicBezTo>
                  <a:cubicBezTo>
                    <a:pt x="0" y="122932"/>
                    <a:pt x="122931"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4" name="Freeform 13">
              <a:extLst>
                <a:ext uri="{FF2B5EF4-FFF2-40B4-BE49-F238E27FC236}">
                  <a16:creationId xmlns:a16="http://schemas.microsoft.com/office/drawing/2014/main" id="{E941EA1A-7BCD-E547-9195-3AF3CBAB9DED}"/>
                </a:ext>
              </a:extLst>
            </p:cNvPr>
            <p:cNvSpPr/>
            <p:nvPr/>
          </p:nvSpPr>
          <p:spPr>
            <a:xfrm>
              <a:off x="7850557" y="5906186"/>
              <a:ext cx="4341443" cy="549150"/>
            </a:xfrm>
            <a:custGeom>
              <a:avLst/>
              <a:gdLst>
                <a:gd name="connsiteX0" fmla="*/ 274575 w 4341443"/>
                <a:gd name="connsiteY0" fmla="*/ 0 h 549150"/>
                <a:gd name="connsiteX1" fmla="*/ 276477 w 4341443"/>
                <a:gd name="connsiteY1" fmla="*/ 192 h 549150"/>
                <a:gd name="connsiteX2" fmla="*/ 276477 w 4341443"/>
                <a:gd name="connsiteY2" fmla="*/ 0 h 549150"/>
                <a:gd name="connsiteX3" fmla="*/ 3414343 w 4341443"/>
                <a:gd name="connsiteY3" fmla="*/ 0 h 549150"/>
                <a:gd name="connsiteX4" fmla="*/ 4288263 w 4341443"/>
                <a:gd name="connsiteY4" fmla="*/ 0 h 549150"/>
                <a:gd name="connsiteX5" fmla="*/ 4341443 w 4341443"/>
                <a:gd name="connsiteY5" fmla="*/ 0 h 549150"/>
                <a:gd name="connsiteX6" fmla="*/ 4341443 w 4341443"/>
                <a:gd name="connsiteY6" fmla="*/ 549150 h 549150"/>
                <a:gd name="connsiteX7" fmla="*/ 4288263 w 4341443"/>
                <a:gd name="connsiteY7" fmla="*/ 549150 h 549150"/>
                <a:gd name="connsiteX8" fmla="*/ 3414343 w 4341443"/>
                <a:gd name="connsiteY8" fmla="*/ 549150 h 549150"/>
                <a:gd name="connsiteX9" fmla="*/ 276477 w 4341443"/>
                <a:gd name="connsiteY9" fmla="*/ 549150 h 549150"/>
                <a:gd name="connsiteX10" fmla="*/ 276477 w 4341443"/>
                <a:gd name="connsiteY10" fmla="*/ 548959 h 549150"/>
                <a:gd name="connsiteX11" fmla="*/ 274575 w 4341443"/>
                <a:gd name="connsiteY11" fmla="*/ 549150 h 549150"/>
                <a:gd name="connsiteX12" fmla="*/ 0 w 4341443"/>
                <a:gd name="connsiteY12" fmla="*/ 274575 h 549150"/>
                <a:gd name="connsiteX13" fmla="*/ 274575 w 434144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443" h="549150">
                  <a:moveTo>
                    <a:pt x="274575" y="0"/>
                  </a:moveTo>
                  <a:lnTo>
                    <a:pt x="276477" y="192"/>
                  </a:lnTo>
                  <a:lnTo>
                    <a:pt x="276477" y="0"/>
                  </a:lnTo>
                  <a:lnTo>
                    <a:pt x="3414343" y="0"/>
                  </a:lnTo>
                  <a:lnTo>
                    <a:pt x="4288263" y="0"/>
                  </a:lnTo>
                  <a:lnTo>
                    <a:pt x="4341443" y="0"/>
                  </a:lnTo>
                  <a:lnTo>
                    <a:pt x="4341443" y="549150"/>
                  </a:lnTo>
                  <a:lnTo>
                    <a:pt x="4288263" y="549150"/>
                  </a:lnTo>
                  <a:lnTo>
                    <a:pt x="3414343" y="549150"/>
                  </a:lnTo>
                  <a:lnTo>
                    <a:pt x="276477" y="549150"/>
                  </a:lnTo>
                  <a:lnTo>
                    <a:pt x="276477" y="548959"/>
                  </a:lnTo>
                  <a:lnTo>
                    <a:pt x="274575" y="549150"/>
                  </a:lnTo>
                  <a:cubicBezTo>
                    <a:pt x="122932" y="549150"/>
                    <a:pt x="0" y="426219"/>
                    <a:pt x="0" y="274575"/>
                  </a:cubicBezTo>
                  <a:cubicBezTo>
                    <a:pt x="0" y="122932"/>
                    <a:pt x="122932" y="0"/>
                    <a:pt x="2745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algn="l"/>
              <a:endParaRPr lang="en-US" sz="1600" dirty="0"/>
            </a:p>
          </p:txBody>
        </p:sp>
        <p:sp>
          <p:nvSpPr>
            <p:cNvPr id="15" name="Freeform 14">
              <a:extLst>
                <a:ext uri="{FF2B5EF4-FFF2-40B4-BE49-F238E27FC236}">
                  <a16:creationId xmlns:a16="http://schemas.microsoft.com/office/drawing/2014/main" id="{09BF4E84-D8C8-3340-8821-E170F38BCB95}"/>
                </a:ext>
              </a:extLst>
            </p:cNvPr>
            <p:cNvSpPr/>
            <p:nvPr/>
          </p:nvSpPr>
          <p:spPr>
            <a:xfrm>
              <a:off x="7451067" y="3804028"/>
              <a:ext cx="4740933" cy="549150"/>
            </a:xfrm>
            <a:custGeom>
              <a:avLst/>
              <a:gdLst>
                <a:gd name="connsiteX0" fmla="*/ 274073 w 4740933"/>
                <a:gd name="connsiteY0" fmla="*/ 0 h 549150"/>
                <a:gd name="connsiteX1" fmla="*/ 278104 w 4740933"/>
                <a:gd name="connsiteY1" fmla="*/ 407 h 549150"/>
                <a:gd name="connsiteX2" fmla="*/ 278104 w 4740933"/>
                <a:gd name="connsiteY2" fmla="*/ 0 h 549150"/>
                <a:gd name="connsiteX3" fmla="*/ 3813833 w 4740933"/>
                <a:gd name="connsiteY3" fmla="*/ 0 h 549150"/>
                <a:gd name="connsiteX4" fmla="*/ 4687752 w 4740933"/>
                <a:gd name="connsiteY4" fmla="*/ 0 h 549150"/>
                <a:gd name="connsiteX5" fmla="*/ 4740933 w 4740933"/>
                <a:gd name="connsiteY5" fmla="*/ 0 h 549150"/>
                <a:gd name="connsiteX6" fmla="*/ 4740933 w 4740933"/>
                <a:gd name="connsiteY6" fmla="*/ 549150 h 549150"/>
                <a:gd name="connsiteX7" fmla="*/ 4687752 w 4740933"/>
                <a:gd name="connsiteY7" fmla="*/ 549150 h 549150"/>
                <a:gd name="connsiteX8" fmla="*/ 3813833 w 4740933"/>
                <a:gd name="connsiteY8" fmla="*/ 549150 h 549150"/>
                <a:gd name="connsiteX9" fmla="*/ 278104 w 4740933"/>
                <a:gd name="connsiteY9" fmla="*/ 549150 h 549150"/>
                <a:gd name="connsiteX10" fmla="*/ 278104 w 4740933"/>
                <a:gd name="connsiteY10" fmla="*/ 547742 h 549150"/>
                <a:gd name="connsiteX11" fmla="*/ 274073 w 4740933"/>
                <a:gd name="connsiteY11" fmla="*/ 548148 h 549150"/>
                <a:gd name="connsiteX12" fmla="*/ 0 w 4740933"/>
                <a:gd name="connsiteY12" fmla="*/ 274074 h 549150"/>
                <a:gd name="connsiteX13" fmla="*/ 274073 w 4740933"/>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0933" h="549150">
                  <a:moveTo>
                    <a:pt x="274073" y="0"/>
                  </a:moveTo>
                  <a:lnTo>
                    <a:pt x="278104" y="407"/>
                  </a:lnTo>
                  <a:lnTo>
                    <a:pt x="278104" y="0"/>
                  </a:lnTo>
                  <a:lnTo>
                    <a:pt x="3813833" y="0"/>
                  </a:lnTo>
                  <a:lnTo>
                    <a:pt x="4687752" y="0"/>
                  </a:lnTo>
                  <a:lnTo>
                    <a:pt x="4740933" y="0"/>
                  </a:lnTo>
                  <a:lnTo>
                    <a:pt x="4740933" y="549150"/>
                  </a:lnTo>
                  <a:lnTo>
                    <a:pt x="4687752" y="549150"/>
                  </a:lnTo>
                  <a:lnTo>
                    <a:pt x="3813833" y="549150"/>
                  </a:lnTo>
                  <a:lnTo>
                    <a:pt x="278104" y="549150"/>
                  </a:lnTo>
                  <a:lnTo>
                    <a:pt x="278104" y="547742"/>
                  </a:lnTo>
                  <a:lnTo>
                    <a:pt x="274073" y="548148"/>
                  </a:lnTo>
                  <a:cubicBezTo>
                    <a:pt x="122707" y="548148"/>
                    <a:pt x="0" y="425441"/>
                    <a:pt x="0" y="274074"/>
                  </a:cubicBezTo>
                  <a:cubicBezTo>
                    <a:pt x="0" y="122707"/>
                    <a:pt x="122707" y="0"/>
                    <a:pt x="27407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sp>
          <p:nvSpPr>
            <p:cNvPr id="16" name="Freeform 15">
              <a:extLst>
                <a:ext uri="{FF2B5EF4-FFF2-40B4-BE49-F238E27FC236}">
                  <a16:creationId xmlns:a16="http://schemas.microsoft.com/office/drawing/2014/main" id="{04358390-5EFC-484C-9E81-E6E1DFD520E7}"/>
                </a:ext>
              </a:extLst>
            </p:cNvPr>
            <p:cNvSpPr/>
            <p:nvPr/>
          </p:nvSpPr>
          <p:spPr>
            <a:xfrm>
              <a:off x="7036244" y="4854606"/>
              <a:ext cx="5155756" cy="549150"/>
            </a:xfrm>
            <a:custGeom>
              <a:avLst/>
              <a:gdLst>
                <a:gd name="connsiteX0" fmla="*/ 299044 w 5155756"/>
                <a:gd name="connsiteY0" fmla="*/ 0 h 549150"/>
                <a:gd name="connsiteX1" fmla="*/ 300889 w 5155756"/>
                <a:gd name="connsiteY1" fmla="*/ 171 h 549150"/>
                <a:gd name="connsiteX2" fmla="*/ 300889 w 5155756"/>
                <a:gd name="connsiteY2" fmla="*/ 0 h 549150"/>
                <a:gd name="connsiteX3" fmla="*/ 4228656 w 5155756"/>
                <a:gd name="connsiteY3" fmla="*/ 0 h 549150"/>
                <a:gd name="connsiteX4" fmla="*/ 5103517 w 5155756"/>
                <a:gd name="connsiteY4" fmla="*/ 0 h 549150"/>
                <a:gd name="connsiteX5" fmla="*/ 5155756 w 5155756"/>
                <a:gd name="connsiteY5" fmla="*/ 0 h 549150"/>
                <a:gd name="connsiteX6" fmla="*/ 5155756 w 5155756"/>
                <a:gd name="connsiteY6" fmla="*/ 549150 h 549150"/>
                <a:gd name="connsiteX7" fmla="*/ 5103517 w 5155756"/>
                <a:gd name="connsiteY7" fmla="*/ 549150 h 549150"/>
                <a:gd name="connsiteX8" fmla="*/ 4228656 w 5155756"/>
                <a:gd name="connsiteY8" fmla="*/ 549150 h 549150"/>
                <a:gd name="connsiteX9" fmla="*/ 300889 w 5155756"/>
                <a:gd name="connsiteY9" fmla="*/ 549150 h 549150"/>
                <a:gd name="connsiteX10" fmla="*/ 300889 w 5155756"/>
                <a:gd name="connsiteY10" fmla="*/ 548980 h 549150"/>
                <a:gd name="connsiteX11" fmla="*/ 299044 w 5155756"/>
                <a:gd name="connsiteY11" fmla="*/ 549150 h 549150"/>
                <a:gd name="connsiteX12" fmla="*/ 0 w 5155756"/>
                <a:gd name="connsiteY12" fmla="*/ 274575 h 549150"/>
                <a:gd name="connsiteX13" fmla="*/ 299044 w 5155756"/>
                <a:gd name="connsiteY13" fmla="*/ 0 h 5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5756" h="549150">
                  <a:moveTo>
                    <a:pt x="299044" y="0"/>
                  </a:moveTo>
                  <a:lnTo>
                    <a:pt x="300889" y="171"/>
                  </a:lnTo>
                  <a:lnTo>
                    <a:pt x="300889" y="0"/>
                  </a:lnTo>
                  <a:lnTo>
                    <a:pt x="4228656" y="0"/>
                  </a:lnTo>
                  <a:lnTo>
                    <a:pt x="5103517" y="0"/>
                  </a:lnTo>
                  <a:lnTo>
                    <a:pt x="5155756" y="0"/>
                  </a:lnTo>
                  <a:lnTo>
                    <a:pt x="5155756" y="549150"/>
                  </a:lnTo>
                  <a:lnTo>
                    <a:pt x="5103517" y="549150"/>
                  </a:lnTo>
                  <a:lnTo>
                    <a:pt x="4228656" y="549150"/>
                  </a:lnTo>
                  <a:lnTo>
                    <a:pt x="300889" y="549150"/>
                  </a:lnTo>
                  <a:lnTo>
                    <a:pt x="300889" y="548980"/>
                  </a:lnTo>
                  <a:lnTo>
                    <a:pt x="299044" y="549150"/>
                  </a:lnTo>
                  <a:cubicBezTo>
                    <a:pt x="133887" y="549150"/>
                    <a:pt x="0" y="426219"/>
                    <a:pt x="0" y="274575"/>
                  </a:cubicBezTo>
                  <a:cubicBezTo>
                    <a:pt x="0" y="122932"/>
                    <a:pt x="133887" y="0"/>
                    <a:pt x="2990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a:p>
          </p:txBody>
        </p:sp>
      </p:grpSp>
      <p:pic>
        <p:nvPicPr>
          <p:cNvPr id="11" name="Graphic 10">
            <a:extLst>
              <a:ext uri="{FF2B5EF4-FFF2-40B4-BE49-F238E27FC236}">
                <a16:creationId xmlns:a16="http://schemas.microsoft.com/office/drawing/2014/main" id="{29E62D4C-ACB0-644F-9042-ADF3C890FE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99917" y="735457"/>
            <a:ext cx="2247900" cy="406400"/>
          </a:xfrm>
          <a:prstGeom prst="rect">
            <a:avLst/>
          </a:prstGeom>
        </p:spPr>
      </p:pic>
    </p:spTree>
    <p:extLst>
      <p:ext uri="{BB962C8B-B14F-4D97-AF65-F5344CB8AC3E}">
        <p14:creationId xmlns:p14="http://schemas.microsoft.com/office/powerpoint/2010/main" val="386613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Alternate Title Slide">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12192000" cy="2665828"/>
          </a:xfrm>
          <a:prstGeom prst="rect">
            <a:avLst/>
          </a:prstGeom>
        </p:spPr>
      </p:pic>
      <p:sp>
        <p:nvSpPr>
          <p:cNvPr id="2" name="Title 1"/>
          <p:cNvSpPr>
            <a:spLocks noGrp="1"/>
          </p:cNvSpPr>
          <p:nvPr>
            <p:ph type="ctrTitle" hasCustomPrompt="1"/>
          </p:nvPr>
        </p:nvSpPr>
        <p:spPr>
          <a:xfrm>
            <a:off x="512064" y="2395790"/>
            <a:ext cx="11131296" cy="461665"/>
          </a:xfrm>
          <a:prstGeom prst="rect">
            <a:avLst/>
          </a:prstGeom>
        </p:spPr>
        <p:txBody>
          <a:bodyPr wrap="square" anchor="b" anchorCtr="0">
            <a:spAutoFit/>
          </a:bodyPr>
          <a:lstStyle>
            <a:lvl1pPr algn="l">
              <a:defRPr sz="2400" b="1" baseline="0">
                <a:solidFill>
                  <a:schemeClr val="tx2"/>
                </a:solidFill>
                <a:latin typeface="+mj-lt"/>
              </a:defRPr>
            </a:lvl1pPr>
          </a:lstStyle>
          <a:p>
            <a:r>
              <a:rPr lang="en-US" dirty="0"/>
              <a:t>Headlines are 24pt Arial Bold Title Case</a:t>
            </a:r>
          </a:p>
        </p:txBody>
      </p:sp>
      <p:sp>
        <p:nvSpPr>
          <p:cNvPr id="3" name="Subtitle 2"/>
          <p:cNvSpPr>
            <a:spLocks noGrp="1"/>
          </p:cNvSpPr>
          <p:nvPr>
            <p:ph type="subTitle" idx="1" hasCustomPrompt="1"/>
          </p:nvPr>
        </p:nvSpPr>
        <p:spPr>
          <a:xfrm>
            <a:off x="514351" y="2879914"/>
            <a:ext cx="11131296" cy="400110"/>
          </a:xfrm>
          <a:prstGeom prst="rect">
            <a:avLst/>
          </a:prstGeom>
        </p:spPr>
        <p:txBody>
          <a:bodyPr wrap="square">
            <a:spAutoFit/>
          </a:bodyPr>
          <a:lstStyle>
            <a:lvl1pPr marL="0" indent="0" algn="l">
              <a:spcBef>
                <a:spcPts val="0"/>
              </a:spcBef>
              <a:buNone/>
              <a:defRPr sz="20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Subheads are 20pt Arial sentence case</a:t>
            </a:r>
          </a:p>
        </p:txBody>
      </p:sp>
      <p:sp>
        <p:nvSpPr>
          <p:cNvPr id="9" name="Text Placeholder 8"/>
          <p:cNvSpPr>
            <a:spLocks noGrp="1"/>
          </p:cNvSpPr>
          <p:nvPr>
            <p:ph type="body" sz="quarter" idx="10" hasCustomPrompt="1"/>
          </p:nvPr>
        </p:nvSpPr>
        <p:spPr>
          <a:xfrm>
            <a:off x="512064" y="3555712"/>
            <a:ext cx="5571744" cy="697627"/>
          </a:xfrm>
          <a:prstGeom prst="rect">
            <a:avLst/>
          </a:prstGeom>
        </p:spPr>
        <p:txBody>
          <a:bodyPr wrap="square">
            <a:spAutoFit/>
          </a:bodyPr>
          <a:lstStyle>
            <a:lvl1pPr marL="0" indent="0" algn="l">
              <a:spcBef>
                <a:spcPts val="200"/>
              </a:spcBef>
              <a:buNone/>
              <a:defRPr sz="1200" i="0" baseline="0">
                <a:solidFill>
                  <a:schemeClr val="tx2"/>
                </a:solidFill>
                <a:latin typeface="+mj-lt"/>
              </a:defRPr>
            </a:lvl1pPr>
          </a:lstStyle>
          <a:p>
            <a:pPr lvl="0"/>
            <a:r>
              <a:rPr lang="en-US" dirty="0"/>
              <a:t>Author First Name Last Name</a:t>
            </a:r>
          </a:p>
          <a:p>
            <a:pPr lvl="0"/>
            <a:r>
              <a:rPr lang="en-US" dirty="0"/>
              <a:t>Title</a:t>
            </a:r>
          </a:p>
          <a:p>
            <a:pPr lvl="0"/>
            <a:r>
              <a:rPr lang="en-US" dirty="0"/>
              <a:t>Date</a:t>
            </a:r>
          </a:p>
        </p:txBody>
      </p:sp>
      <p:grpSp>
        <p:nvGrpSpPr>
          <p:cNvPr id="83" name="Group 82"/>
          <p:cNvGrpSpPr/>
          <p:nvPr/>
        </p:nvGrpSpPr>
        <p:grpSpPr bwMode="gray">
          <a:xfrm>
            <a:off x="8598863" y="481446"/>
            <a:ext cx="3088216" cy="1459409"/>
            <a:chOff x="4795838" y="3390900"/>
            <a:chExt cx="2763837" cy="1741488"/>
          </a:xfrm>
        </p:grpSpPr>
        <p:sp>
          <p:nvSpPr>
            <p:cNvPr id="84"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9" name="Rectangle 88"/>
          <p:cNvSpPr/>
          <p:nvPr/>
        </p:nvSpPr>
        <p:spPr bwMode="gray">
          <a:xfrm>
            <a:off x="1" y="6410036"/>
            <a:ext cx="12192000" cy="447964"/>
          </a:xfrm>
          <a:prstGeom prst="rect">
            <a:avLst/>
          </a:prstGeom>
          <a:solidFill>
            <a:srgbClr val="EBEBED"/>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90" name="TextBox 89"/>
          <p:cNvSpPr txBox="1"/>
          <p:nvPr/>
        </p:nvSpPr>
        <p:spPr>
          <a:xfrm>
            <a:off x="507821" y="6523141"/>
            <a:ext cx="3719395" cy="230832"/>
          </a:xfrm>
          <a:prstGeom prst="rect">
            <a:avLst/>
          </a:prstGeom>
          <a:ln>
            <a:noFill/>
          </a:ln>
        </p:spPr>
        <p:txBody>
          <a:bodyPr vert="horz" wrap="square" lIns="91440" tIns="45720" rIns="91440" bIns="45720" numCol="1" rtlCol="0" anchor="ctr" anchorCtr="0" compatLnSpc="1">
            <a:prstTxWarp prst="textNoShape">
              <a:avLst/>
            </a:prstTxWarp>
            <a:spAutoFit/>
          </a:bodyPr>
          <a:lstStyle/>
          <a:p>
            <a:pPr>
              <a:defRPr/>
            </a:pPr>
            <a:r>
              <a:rPr lang="en-US" sz="900" dirty="0">
                <a:solidFill>
                  <a:srgbClr val="1A1A1A"/>
                </a:solidFill>
                <a:ea typeface="Arial" charset="0"/>
                <a:cs typeface="Arial" charset="0"/>
              </a:rPr>
              <a:t>Copyright © 2016 </a:t>
            </a:r>
            <a:r>
              <a:rPr lang="en-US" sz="900" dirty="0" err="1">
                <a:solidFill>
                  <a:srgbClr val="1A1A1A"/>
                </a:solidFill>
                <a:ea typeface="Arial" charset="0"/>
                <a:cs typeface="Arial" charset="0"/>
              </a:rPr>
              <a:t>QuintilesIMS</a:t>
            </a:r>
            <a:r>
              <a:rPr lang="en-US" sz="900" dirty="0">
                <a:solidFill>
                  <a:srgbClr val="1A1A1A"/>
                </a:solidFill>
                <a:ea typeface="Arial" charset="0"/>
                <a:cs typeface="Arial" charset="0"/>
              </a:rPr>
              <a:t>. All rights reserved.</a:t>
            </a:r>
          </a:p>
        </p:txBody>
      </p:sp>
      <p:sp>
        <p:nvSpPr>
          <p:cNvPr id="14" name="Rectangle 13"/>
          <p:cNvSpPr/>
          <p:nvPr/>
        </p:nvSpPr>
        <p:spPr bwMode="gray">
          <a:xfrm>
            <a:off x="12882880" y="0"/>
            <a:ext cx="396240" cy="297180"/>
          </a:xfrm>
          <a:prstGeom prst="rect">
            <a:avLst/>
          </a:prstGeom>
          <a:solidFill>
            <a:srgbClr val="BA0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15" name="Rectangle 14"/>
          <p:cNvSpPr/>
          <p:nvPr/>
        </p:nvSpPr>
        <p:spPr bwMode="gray">
          <a:xfrm>
            <a:off x="12882880" y="437388"/>
            <a:ext cx="396240" cy="29718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16" name="Rectangle 15"/>
          <p:cNvSpPr/>
          <p:nvPr/>
        </p:nvSpPr>
        <p:spPr bwMode="gray">
          <a:xfrm>
            <a:off x="12882880" y="874776"/>
            <a:ext cx="396240" cy="297180"/>
          </a:xfrm>
          <a:prstGeom prst="rect">
            <a:avLst/>
          </a:prstGeom>
          <a:solidFill>
            <a:srgbClr val="33333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18" name="Rectangle 17"/>
          <p:cNvSpPr/>
          <p:nvPr/>
        </p:nvSpPr>
        <p:spPr bwMode="gray">
          <a:xfrm>
            <a:off x="12882880" y="1312164"/>
            <a:ext cx="396240" cy="297180"/>
          </a:xfrm>
          <a:prstGeom prst="rect">
            <a:avLst/>
          </a:prstGeom>
          <a:solidFill>
            <a:srgbClr val="FFCF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19" name="Rectangle 18"/>
          <p:cNvSpPr/>
          <p:nvPr/>
        </p:nvSpPr>
        <p:spPr bwMode="gray">
          <a:xfrm>
            <a:off x="12882880" y="1749552"/>
            <a:ext cx="396240" cy="297180"/>
          </a:xfrm>
          <a:prstGeom prst="rect">
            <a:avLst/>
          </a:prstGeom>
          <a:solidFill>
            <a:srgbClr val="ED8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0" name="Rectangle 19"/>
          <p:cNvSpPr/>
          <p:nvPr/>
        </p:nvSpPr>
        <p:spPr bwMode="gray">
          <a:xfrm>
            <a:off x="12882880" y="2186940"/>
            <a:ext cx="396240" cy="297180"/>
          </a:xfrm>
          <a:prstGeom prst="rect">
            <a:avLst/>
          </a:prstGeom>
          <a:solidFill>
            <a:srgbClr val="E3520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1" name="Rectangle 20"/>
          <p:cNvSpPr/>
          <p:nvPr/>
        </p:nvSpPr>
        <p:spPr bwMode="gray">
          <a:xfrm>
            <a:off x="12882880" y="2624328"/>
            <a:ext cx="396240" cy="297180"/>
          </a:xfrm>
          <a:prstGeom prst="rect">
            <a:avLst/>
          </a:prstGeom>
          <a:solidFill>
            <a:srgbClr val="EC2B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2" name="Rectangle 21"/>
          <p:cNvSpPr/>
          <p:nvPr/>
        </p:nvSpPr>
        <p:spPr bwMode="gray">
          <a:xfrm>
            <a:off x="12882880" y="3499104"/>
            <a:ext cx="396240" cy="297180"/>
          </a:xfrm>
          <a:prstGeom prst="rect">
            <a:avLst/>
          </a:pr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3" name="Rectangle 22"/>
          <p:cNvSpPr/>
          <p:nvPr/>
        </p:nvSpPr>
        <p:spPr bwMode="gray">
          <a:xfrm>
            <a:off x="12882880" y="3061716"/>
            <a:ext cx="396240" cy="297180"/>
          </a:xfrm>
          <a:prstGeom prst="rect">
            <a:avLst/>
          </a:prstGeom>
          <a:solidFill>
            <a:srgbClr val="AE25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4" name="Rectangle 23"/>
          <p:cNvSpPr/>
          <p:nvPr/>
        </p:nvSpPr>
        <p:spPr bwMode="gray">
          <a:xfrm>
            <a:off x="12882880" y="3936492"/>
            <a:ext cx="396240" cy="297180"/>
          </a:xfrm>
          <a:prstGeom prst="rect">
            <a:avLst/>
          </a:prstGeom>
          <a:solidFill>
            <a:srgbClr val="500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5" name="Rectangle 24"/>
          <p:cNvSpPr/>
          <p:nvPr/>
        </p:nvSpPr>
        <p:spPr bwMode="gray">
          <a:xfrm>
            <a:off x="12882880" y="4373880"/>
            <a:ext cx="396240" cy="297180"/>
          </a:xfrm>
          <a:prstGeom prst="rect">
            <a:avLst/>
          </a:prstGeom>
          <a:solidFill>
            <a:srgbClr val="32B5F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6" name="Rectangle 25"/>
          <p:cNvSpPr/>
          <p:nvPr/>
        </p:nvSpPr>
        <p:spPr bwMode="gray">
          <a:xfrm>
            <a:off x="12882880" y="4811268"/>
            <a:ext cx="396240" cy="297180"/>
          </a:xfrm>
          <a:prstGeom prst="rect">
            <a:avLst/>
          </a:prstGeom>
          <a:solidFill>
            <a:srgbClr val="297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7" name="Rectangle 26"/>
          <p:cNvSpPr/>
          <p:nvPr/>
        </p:nvSpPr>
        <p:spPr bwMode="gray">
          <a:xfrm>
            <a:off x="12882880" y="5248656"/>
            <a:ext cx="396240" cy="297180"/>
          </a:xfrm>
          <a:prstGeom prst="rect">
            <a:avLst/>
          </a:prstGeom>
          <a:solidFill>
            <a:srgbClr val="00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8" name="Rectangle 27"/>
          <p:cNvSpPr/>
          <p:nvPr/>
        </p:nvSpPr>
        <p:spPr bwMode="gray">
          <a:xfrm>
            <a:off x="12882880" y="5686044"/>
            <a:ext cx="396240" cy="297180"/>
          </a:xfrm>
          <a:prstGeom prst="rect">
            <a:avLst/>
          </a:prstGeom>
          <a:solidFill>
            <a:srgbClr val="B5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29" name="Rectangle 28"/>
          <p:cNvSpPr/>
          <p:nvPr/>
        </p:nvSpPr>
        <p:spPr bwMode="gray">
          <a:xfrm>
            <a:off x="12882880" y="6123432"/>
            <a:ext cx="396240" cy="297180"/>
          </a:xfrm>
          <a:prstGeom prst="rect">
            <a:avLst/>
          </a:prstGeom>
          <a:solidFill>
            <a:srgbClr val="84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
        <p:nvSpPr>
          <p:cNvPr id="30" name="Rectangle 29"/>
          <p:cNvSpPr/>
          <p:nvPr/>
        </p:nvSpPr>
        <p:spPr bwMode="gray">
          <a:xfrm>
            <a:off x="12882880" y="6560820"/>
            <a:ext cx="396240" cy="297180"/>
          </a:xfrm>
          <a:prstGeom prst="rect">
            <a:avLst/>
          </a:prstGeom>
          <a:solidFill>
            <a:srgbClr val="43B6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8421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403E4-FA9D-49F2-644C-BB42995A9E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9333B3-A80B-35CE-6374-83EAB7CEB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1A6104-8B8D-8F25-94B9-3CA3C53A8F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85751-8F99-477F-91B3-4C17659462A4}" type="datetimeFigureOut">
              <a:rPr lang="en-US" smtClean="0"/>
              <a:t>5/25/2023</a:t>
            </a:fld>
            <a:endParaRPr lang="en-US"/>
          </a:p>
        </p:txBody>
      </p:sp>
      <p:sp>
        <p:nvSpPr>
          <p:cNvPr id="5" name="Footer Placeholder 4">
            <a:extLst>
              <a:ext uri="{FF2B5EF4-FFF2-40B4-BE49-F238E27FC236}">
                <a16:creationId xmlns:a16="http://schemas.microsoft.com/office/drawing/2014/main" id="{BC33CE53-4B08-643D-8AEE-E34E5C5A3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230FD-E431-A3B9-A3BF-14782A9EC8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3CE90-436A-46B9-BB92-837069728971}" type="slidenum">
              <a:rPr lang="en-US" smtClean="0"/>
              <a:t>‹#›</a:t>
            </a:fld>
            <a:endParaRPr lang="en-US"/>
          </a:p>
        </p:txBody>
      </p:sp>
    </p:spTree>
    <p:extLst>
      <p:ext uri="{BB962C8B-B14F-4D97-AF65-F5344CB8AC3E}">
        <p14:creationId xmlns:p14="http://schemas.microsoft.com/office/powerpoint/2010/main" val="2740094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bwMode="gray">
          <a:xfrm>
            <a:off x="384694" y="6387858"/>
            <a:ext cx="9290304" cy="338087"/>
          </a:xfrm>
          <a:prstGeom prst="rect">
            <a:avLst/>
          </a:prstGeom>
          <a:noFill/>
        </p:spPr>
        <p:txBody>
          <a:bodyPr vert="horz" lIns="91440" tIns="45720" rIns="91440" bIns="45720" rtlCol="0" anchor="b" anchorCtr="0"/>
          <a:lstStyle>
            <a:lvl1pPr algn="l">
              <a:defRPr sz="800">
                <a:solidFill>
                  <a:schemeClr val="tx1"/>
                </a:solidFill>
                <a:latin typeface="Arial Narrow" panose="020B0606020202030204" pitchFamily="34" charset="0"/>
              </a:defRPr>
            </a:lvl1pPr>
          </a:lstStyle>
          <a:p>
            <a:r>
              <a:rPr lang="en-US"/>
              <a:t>© 2020. All rights reserved. IQVIA® is a registered trademark of IQVIA Inc. in the United States, the European Union, and various other countries</a:t>
            </a:r>
            <a:endParaRPr lang="en-US" dirty="0"/>
          </a:p>
        </p:txBody>
      </p:sp>
      <p:sp>
        <p:nvSpPr>
          <p:cNvPr id="44" name="TextBox 43">
            <a:extLst>
              <a:ext uri="{FF2B5EF4-FFF2-40B4-BE49-F238E27FC236}">
                <a16:creationId xmlns:a16="http://schemas.microsoft.com/office/drawing/2014/main" id="{3CC58985-6F6A-8540-ABC2-450EF4A8FB42}"/>
              </a:ext>
            </a:extLst>
          </p:cNvPr>
          <p:cNvSpPr txBox="1"/>
          <p:nvPr/>
        </p:nvSpPr>
        <p:spPr bwMode="black">
          <a:xfrm>
            <a:off x="6096000" y="6858000"/>
            <a:ext cx="6096001" cy="276999"/>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bg1">
                    <a:lumMod val="50000"/>
                  </a:schemeClr>
                </a:solidFill>
                <a:effectLst/>
                <a:latin typeface="+mn-lt"/>
                <a:ea typeface="+mn-ea"/>
                <a:cs typeface="+mn-cs"/>
              </a:rPr>
              <a:t>IQVIA Template (V2.1.0)</a:t>
            </a:r>
            <a:endParaRPr lang="en-US" sz="1000" kern="1200" dirty="0">
              <a:solidFill>
                <a:schemeClr val="bg1">
                  <a:lumMod val="50000"/>
                </a:schemeClr>
              </a:solidFill>
              <a:latin typeface="+mn-lt"/>
              <a:ea typeface="Arial" charset="0"/>
              <a:cs typeface="Arial" charset="0"/>
            </a:endParaRPr>
          </a:p>
        </p:txBody>
      </p:sp>
      <p:grpSp>
        <p:nvGrpSpPr>
          <p:cNvPr id="4" name="Group 3">
            <a:extLst>
              <a:ext uri="{FF2B5EF4-FFF2-40B4-BE49-F238E27FC236}">
                <a16:creationId xmlns:a16="http://schemas.microsoft.com/office/drawing/2014/main" id="{B907A176-04FF-4600-9428-258A4B331C28}"/>
              </a:ext>
            </a:extLst>
          </p:cNvPr>
          <p:cNvGrpSpPr/>
          <p:nvPr userDrawn="1"/>
        </p:nvGrpSpPr>
        <p:grpSpPr>
          <a:xfrm>
            <a:off x="12308084" y="0"/>
            <a:ext cx="851744" cy="3047787"/>
            <a:chOff x="12233656" y="25480"/>
            <a:chExt cx="851744" cy="3047787"/>
          </a:xfrm>
        </p:grpSpPr>
        <p:sp>
          <p:nvSpPr>
            <p:cNvPr id="46" name="Rectangle 45">
              <a:extLst>
                <a:ext uri="{FF2B5EF4-FFF2-40B4-BE49-F238E27FC236}">
                  <a16:creationId xmlns:a16="http://schemas.microsoft.com/office/drawing/2014/main" id="{B6790172-6CDB-486B-8C9C-5719F944A1E5}"/>
                </a:ext>
              </a:extLst>
            </p:cNvPr>
            <p:cNvSpPr/>
            <p:nvPr/>
          </p:nvSpPr>
          <p:spPr bwMode="gray">
            <a:xfrm>
              <a:off x="12233656" y="2584077"/>
              <a:ext cx="187184" cy="187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47" name="Rectangle 46">
              <a:extLst>
                <a:ext uri="{FF2B5EF4-FFF2-40B4-BE49-F238E27FC236}">
                  <a16:creationId xmlns:a16="http://schemas.microsoft.com/office/drawing/2014/main" id="{E34110EB-1D9F-40AA-85D6-0DCE03E31FF6}"/>
                </a:ext>
              </a:extLst>
            </p:cNvPr>
            <p:cNvSpPr/>
            <p:nvPr/>
          </p:nvSpPr>
          <p:spPr bwMode="gray">
            <a:xfrm>
              <a:off x="12676696" y="2584077"/>
              <a:ext cx="187184" cy="187184"/>
            </a:xfrm>
            <a:prstGeom prst="rect">
              <a:avLst/>
            </a:prstGeom>
            <a:solidFill>
              <a:srgbClr val="60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48" name="Rectangle 47">
              <a:extLst>
                <a:ext uri="{FF2B5EF4-FFF2-40B4-BE49-F238E27FC236}">
                  <a16:creationId xmlns:a16="http://schemas.microsoft.com/office/drawing/2014/main" id="{84C9A453-AE8F-4383-BD8F-32DA97D7AAF2}"/>
                </a:ext>
              </a:extLst>
            </p:cNvPr>
            <p:cNvSpPr/>
            <p:nvPr/>
          </p:nvSpPr>
          <p:spPr bwMode="gray">
            <a:xfrm>
              <a:off x="12898215" y="2584077"/>
              <a:ext cx="187184" cy="187184"/>
            </a:xfrm>
            <a:prstGeom prst="rect">
              <a:avLst/>
            </a:prstGeom>
            <a:solidFill>
              <a:srgbClr val="CAC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49" name="Rectangle 48">
              <a:extLst>
                <a:ext uri="{FF2B5EF4-FFF2-40B4-BE49-F238E27FC236}">
                  <a16:creationId xmlns:a16="http://schemas.microsoft.com/office/drawing/2014/main" id="{9E0FF7AE-5FC0-4FE9-B824-B5FD9D591486}"/>
                </a:ext>
              </a:extLst>
            </p:cNvPr>
            <p:cNvSpPr/>
            <p:nvPr/>
          </p:nvSpPr>
          <p:spPr bwMode="gray">
            <a:xfrm>
              <a:off x="12455176" y="2584077"/>
              <a:ext cx="187184" cy="187184"/>
            </a:xfrm>
            <a:prstGeom prst="rect">
              <a:avLst/>
            </a:prstGeom>
            <a:solidFill>
              <a:srgbClr val="959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0" name="Rectangle 49">
              <a:extLst>
                <a:ext uri="{FF2B5EF4-FFF2-40B4-BE49-F238E27FC236}">
                  <a16:creationId xmlns:a16="http://schemas.microsoft.com/office/drawing/2014/main" id="{F0DA3666-914B-4B70-9285-AC745AC36DD8}"/>
                </a:ext>
              </a:extLst>
            </p:cNvPr>
            <p:cNvSpPr/>
            <p:nvPr/>
          </p:nvSpPr>
          <p:spPr bwMode="gray">
            <a:xfrm>
              <a:off x="12233656" y="1976453"/>
              <a:ext cx="187184" cy="187184"/>
            </a:xfrm>
            <a:prstGeom prst="rect">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1" name="Rectangle 50">
              <a:extLst>
                <a:ext uri="{FF2B5EF4-FFF2-40B4-BE49-F238E27FC236}">
                  <a16:creationId xmlns:a16="http://schemas.microsoft.com/office/drawing/2014/main" id="{B5BBD6E4-2C3A-4BDE-91DF-83D595CE5D83}"/>
                </a:ext>
              </a:extLst>
            </p:cNvPr>
            <p:cNvSpPr/>
            <p:nvPr/>
          </p:nvSpPr>
          <p:spPr bwMode="gray">
            <a:xfrm>
              <a:off x="12233656" y="2282071"/>
              <a:ext cx="187184" cy="187184"/>
            </a:xfrm>
            <a:prstGeom prst="rect">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2" name="Rectangle 51">
              <a:extLst>
                <a:ext uri="{FF2B5EF4-FFF2-40B4-BE49-F238E27FC236}">
                  <a16:creationId xmlns:a16="http://schemas.microsoft.com/office/drawing/2014/main" id="{1EA34AC5-EFC7-4238-82A2-6B301C2DDE12}"/>
                </a:ext>
              </a:extLst>
            </p:cNvPr>
            <p:cNvSpPr/>
            <p:nvPr/>
          </p:nvSpPr>
          <p:spPr bwMode="gray">
            <a:xfrm>
              <a:off x="12455176" y="1976453"/>
              <a:ext cx="187184" cy="187184"/>
            </a:xfrm>
            <a:prstGeom prst="rect">
              <a:avLst/>
            </a:prstGeom>
            <a:solidFill>
              <a:srgbClr val="C17F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3" name="Rectangle 52">
              <a:extLst>
                <a:ext uri="{FF2B5EF4-FFF2-40B4-BE49-F238E27FC236}">
                  <a16:creationId xmlns:a16="http://schemas.microsoft.com/office/drawing/2014/main" id="{9C959C79-B003-4C43-BB55-D824D8433590}"/>
                </a:ext>
              </a:extLst>
            </p:cNvPr>
            <p:cNvSpPr/>
            <p:nvPr/>
          </p:nvSpPr>
          <p:spPr bwMode="gray">
            <a:xfrm>
              <a:off x="12676696" y="1976453"/>
              <a:ext cx="187184" cy="187184"/>
            </a:xfrm>
            <a:prstGeom prst="rect">
              <a:avLst/>
            </a:prstGeom>
            <a:solidFill>
              <a:srgbClr val="A24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4" name="Rectangle 53">
              <a:extLst>
                <a:ext uri="{FF2B5EF4-FFF2-40B4-BE49-F238E27FC236}">
                  <a16:creationId xmlns:a16="http://schemas.microsoft.com/office/drawing/2014/main" id="{2E2F109A-F3DB-4DF0-AE2F-90C6EA4CAB56}"/>
                </a:ext>
              </a:extLst>
            </p:cNvPr>
            <p:cNvSpPr/>
            <p:nvPr/>
          </p:nvSpPr>
          <p:spPr bwMode="gray">
            <a:xfrm>
              <a:off x="12898216" y="1976453"/>
              <a:ext cx="187184" cy="187184"/>
            </a:xfrm>
            <a:prstGeom prst="rect">
              <a:avLst/>
            </a:prstGeom>
            <a:solidFill>
              <a:srgbClr val="E0BF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5" name="TextBox 54">
              <a:extLst>
                <a:ext uri="{FF2B5EF4-FFF2-40B4-BE49-F238E27FC236}">
                  <a16:creationId xmlns:a16="http://schemas.microsoft.com/office/drawing/2014/main" id="{3A61E298-EB0A-4E17-BD09-A9BCC2649A12}"/>
                </a:ext>
              </a:extLst>
            </p:cNvPr>
            <p:cNvSpPr txBox="1"/>
            <p:nvPr/>
          </p:nvSpPr>
          <p:spPr>
            <a:xfrm>
              <a:off x="12233656" y="25480"/>
              <a:ext cx="851744" cy="184666"/>
            </a:xfrm>
            <a:prstGeom prst="rect">
              <a:avLst/>
            </a:prstGeom>
            <a:noFill/>
          </p:spPr>
          <p:txBody>
            <a:bodyPr wrap="square" lIns="0" rIns="0" rtlCol="0">
              <a:spAutoFit/>
            </a:bodyPr>
            <a:lstStyle/>
            <a:p>
              <a:pPr algn="ctr"/>
              <a:r>
                <a:rPr lang="en-US" sz="600" dirty="0">
                  <a:solidFill>
                    <a:schemeClr val="tx1"/>
                  </a:solidFill>
                </a:rPr>
                <a:t>100%  50%   75%   25%</a:t>
              </a:r>
            </a:p>
          </p:txBody>
        </p:sp>
        <p:sp>
          <p:nvSpPr>
            <p:cNvPr id="56" name="Rectangle 55">
              <a:extLst>
                <a:ext uri="{FF2B5EF4-FFF2-40B4-BE49-F238E27FC236}">
                  <a16:creationId xmlns:a16="http://schemas.microsoft.com/office/drawing/2014/main" id="{4705AA33-EE2E-4E4E-B109-36E236936840}"/>
                </a:ext>
              </a:extLst>
            </p:cNvPr>
            <p:cNvSpPr/>
            <p:nvPr/>
          </p:nvSpPr>
          <p:spPr bwMode="gray">
            <a:xfrm>
              <a:off x="12233656" y="2886083"/>
              <a:ext cx="187184" cy="187184"/>
            </a:xfrm>
            <a:prstGeom prst="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8" name="Rectangle 57">
              <a:extLst>
                <a:ext uri="{FF2B5EF4-FFF2-40B4-BE49-F238E27FC236}">
                  <a16:creationId xmlns:a16="http://schemas.microsoft.com/office/drawing/2014/main" id="{5EEC58DC-2F2B-4BE2-B67F-07B125678C34}"/>
                </a:ext>
              </a:extLst>
            </p:cNvPr>
            <p:cNvSpPr/>
            <p:nvPr userDrawn="1"/>
          </p:nvSpPr>
          <p:spPr bwMode="gray">
            <a:xfrm>
              <a:off x="12233656" y="1765158"/>
              <a:ext cx="187184" cy="187184"/>
            </a:xfrm>
            <a:prstGeom prst="rect">
              <a:avLst/>
            </a:prstGeom>
            <a:solidFill>
              <a:srgbClr val="C62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59" name="Rectangle 58">
              <a:extLst>
                <a:ext uri="{FF2B5EF4-FFF2-40B4-BE49-F238E27FC236}">
                  <a16:creationId xmlns:a16="http://schemas.microsoft.com/office/drawing/2014/main" id="{8549ADF4-EEA9-43D1-8A2A-133C45DB1862}"/>
                </a:ext>
              </a:extLst>
            </p:cNvPr>
            <p:cNvSpPr/>
            <p:nvPr userDrawn="1"/>
          </p:nvSpPr>
          <p:spPr bwMode="gray">
            <a:xfrm>
              <a:off x="12455176" y="1765158"/>
              <a:ext cx="187184" cy="187184"/>
            </a:xfrm>
            <a:prstGeom prst="rect">
              <a:avLst/>
            </a:prstGeom>
            <a:solidFill>
              <a:srgbClr val="E99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60" name="Rectangle 59">
              <a:extLst>
                <a:ext uri="{FF2B5EF4-FFF2-40B4-BE49-F238E27FC236}">
                  <a16:creationId xmlns:a16="http://schemas.microsoft.com/office/drawing/2014/main" id="{30543385-700D-4FD3-9403-942A7816AFF3}"/>
                </a:ext>
              </a:extLst>
            </p:cNvPr>
            <p:cNvSpPr/>
            <p:nvPr userDrawn="1"/>
          </p:nvSpPr>
          <p:spPr bwMode="gray">
            <a:xfrm>
              <a:off x="12676696" y="1765158"/>
              <a:ext cx="187184" cy="187184"/>
            </a:xfrm>
            <a:prstGeom prst="rect">
              <a:avLst/>
            </a:prstGeom>
            <a:solidFill>
              <a:srgbClr val="DB6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61" name="Rectangle 60">
              <a:extLst>
                <a:ext uri="{FF2B5EF4-FFF2-40B4-BE49-F238E27FC236}">
                  <a16:creationId xmlns:a16="http://schemas.microsoft.com/office/drawing/2014/main" id="{53C64855-B6D7-406E-A904-38AA3CAC33D1}"/>
                </a:ext>
              </a:extLst>
            </p:cNvPr>
            <p:cNvSpPr/>
            <p:nvPr userDrawn="1"/>
          </p:nvSpPr>
          <p:spPr bwMode="gray">
            <a:xfrm>
              <a:off x="12898216" y="1765158"/>
              <a:ext cx="187184" cy="187184"/>
            </a:xfrm>
            <a:prstGeom prst="rect">
              <a:avLst/>
            </a:prstGeom>
            <a:solidFill>
              <a:srgbClr val="F5C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p>
          </p:txBody>
        </p:sp>
        <p:sp>
          <p:nvSpPr>
            <p:cNvPr id="74" name="Rectangle 73">
              <a:extLst>
                <a:ext uri="{FF2B5EF4-FFF2-40B4-BE49-F238E27FC236}">
                  <a16:creationId xmlns:a16="http://schemas.microsoft.com/office/drawing/2014/main" id="{F1671D4E-C545-4A51-AD54-465B655DA739}"/>
                </a:ext>
              </a:extLst>
            </p:cNvPr>
            <p:cNvSpPr/>
            <p:nvPr/>
          </p:nvSpPr>
          <p:spPr bwMode="gray">
            <a:xfrm>
              <a:off x="12455176" y="222423"/>
              <a:ext cx="187184" cy="187184"/>
            </a:xfrm>
            <a:prstGeom prst="rect">
              <a:avLst/>
            </a:prstGeom>
            <a:solidFill>
              <a:srgbClr val="7FD1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5" name="Rectangle 74">
              <a:extLst>
                <a:ext uri="{FF2B5EF4-FFF2-40B4-BE49-F238E27FC236}">
                  <a16:creationId xmlns:a16="http://schemas.microsoft.com/office/drawing/2014/main" id="{2B621816-B34D-4C96-B96F-5C715C45829B}"/>
                </a:ext>
              </a:extLst>
            </p:cNvPr>
            <p:cNvSpPr/>
            <p:nvPr/>
          </p:nvSpPr>
          <p:spPr bwMode="gray">
            <a:xfrm>
              <a:off x="12455176" y="443728"/>
              <a:ext cx="187184" cy="187184"/>
            </a:xfrm>
            <a:prstGeom prst="rect">
              <a:avLst/>
            </a:prstGeom>
            <a:solidFill>
              <a:srgbClr val="7FAA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6" name="Rectangle 75">
              <a:extLst>
                <a:ext uri="{FF2B5EF4-FFF2-40B4-BE49-F238E27FC236}">
                  <a16:creationId xmlns:a16="http://schemas.microsoft.com/office/drawing/2014/main" id="{657F5CE8-B34F-444C-9F30-C4849266D875}"/>
                </a:ext>
              </a:extLst>
            </p:cNvPr>
            <p:cNvSpPr/>
            <p:nvPr/>
          </p:nvSpPr>
          <p:spPr bwMode="gray">
            <a:xfrm>
              <a:off x="12676695" y="222423"/>
              <a:ext cx="187184" cy="187184"/>
            </a:xfrm>
            <a:prstGeom prst="rect">
              <a:avLst/>
            </a:prstGeom>
            <a:solidFill>
              <a:srgbClr val="40BAE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7" name="Rectangle 76">
              <a:extLst>
                <a:ext uri="{FF2B5EF4-FFF2-40B4-BE49-F238E27FC236}">
                  <a16:creationId xmlns:a16="http://schemas.microsoft.com/office/drawing/2014/main" id="{03D284D6-CF6C-4BFC-8BAA-4E3DEFF9F379}"/>
                </a:ext>
              </a:extLst>
            </p:cNvPr>
            <p:cNvSpPr/>
            <p:nvPr/>
          </p:nvSpPr>
          <p:spPr bwMode="gray">
            <a:xfrm>
              <a:off x="12676695" y="443728"/>
              <a:ext cx="187184" cy="187184"/>
            </a:xfrm>
            <a:prstGeom prst="rect">
              <a:avLst/>
            </a:prstGeom>
            <a:solidFill>
              <a:srgbClr val="4080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8" name="Rectangle 77">
              <a:extLst>
                <a:ext uri="{FF2B5EF4-FFF2-40B4-BE49-F238E27FC236}">
                  <a16:creationId xmlns:a16="http://schemas.microsoft.com/office/drawing/2014/main" id="{F2017C50-180E-4CF0-9C26-E8CEE97041A3}"/>
                </a:ext>
              </a:extLst>
            </p:cNvPr>
            <p:cNvSpPr/>
            <p:nvPr/>
          </p:nvSpPr>
          <p:spPr bwMode="gray">
            <a:xfrm>
              <a:off x="12898215" y="222423"/>
              <a:ext cx="187184" cy="187184"/>
            </a:xfrm>
            <a:prstGeom prst="rect">
              <a:avLst/>
            </a:prstGeom>
            <a:solidFill>
              <a:srgbClr val="BFE8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B85309A6-0A06-430D-BC25-9F084A978BC1}"/>
                </a:ext>
              </a:extLst>
            </p:cNvPr>
            <p:cNvSpPr/>
            <p:nvPr/>
          </p:nvSpPr>
          <p:spPr bwMode="gray">
            <a:xfrm>
              <a:off x="12898215" y="443728"/>
              <a:ext cx="187184" cy="187184"/>
            </a:xfrm>
            <a:prstGeom prst="rect">
              <a:avLst/>
            </a:prstGeom>
            <a:solidFill>
              <a:srgbClr val="BFD4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0" name="Rectangle 79">
              <a:extLst>
                <a:ext uri="{FF2B5EF4-FFF2-40B4-BE49-F238E27FC236}">
                  <a16:creationId xmlns:a16="http://schemas.microsoft.com/office/drawing/2014/main" id="{602F1061-646D-4F4A-BF71-63529009C779}"/>
                </a:ext>
              </a:extLst>
            </p:cNvPr>
            <p:cNvSpPr/>
            <p:nvPr/>
          </p:nvSpPr>
          <p:spPr bwMode="gray">
            <a:xfrm>
              <a:off x="12233656" y="666550"/>
              <a:ext cx="187184" cy="187184"/>
            </a:xfrm>
            <a:prstGeom prst="rect">
              <a:avLst/>
            </a:prstGeom>
            <a:solidFill>
              <a:srgbClr val="43B02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1" name="Rectangle 80">
              <a:extLst>
                <a:ext uri="{FF2B5EF4-FFF2-40B4-BE49-F238E27FC236}">
                  <a16:creationId xmlns:a16="http://schemas.microsoft.com/office/drawing/2014/main" id="{C0E5BBAC-94C9-4F7F-9287-47DCDACCDED5}"/>
                </a:ext>
              </a:extLst>
            </p:cNvPr>
            <p:cNvSpPr/>
            <p:nvPr/>
          </p:nvSpPr>
          <p:spPr bwMode="gray">
            <a:xfrm>
              <a:off x="12455176" y="1329200"/>
              <a:ext cx="187184" cy="187184"/>
            </a:xfrm>
            <a:prstGeom prst="rect">
              <a:avLst/>
            </a:prstGeom>
            <a:solidFill>
              <a:srgbClr val="F7D9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2" name="Rectangle 81">
              <a:extLst>
                <a:ext uri="{FF2B5EF4-FFF2-40B4-BE49-F238E27FC236}">
                  <a16:creationId xmlns:a16="http://schemas.microsoft.com/office/drawing/2014/main" id="{8D882D5B-CA7B-4921-A5C7-C2A02ADC6E9E}"/>
                </a:ext>
              </a:extLst>
            </p:cNvPr>
            <p:cNvSpPr/>
            <p:nvPr/>
          </p:nvSpPr>
          <p:spPr bwMode="gray">
            <a:xfrm>
              <a:off x="12676695" y="1329200"/>
              <a:ext cx="187184" cy="187184"/>
            </a:xfrm>
            <a:prstGeom prst="rect">
              <a:avLst/>
            </a:prstGeom>
            <a:solidFill>
              <a:srgbClr val="F4C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3" name="Rectangle 82">
              <a:extLst>
                <a:ext uri="{FF2B5EF4-FFF2-40B4-BE49-F238E27FC236}">
                  <a16:creationId xmlns:a16="http://schemas.microsoft.com/office/drawing/2014/main" id="{B9E1E4DF-D2F6-452C-B668-F445C5207AE8}"/>
                </a:ext>
              </a:extLst>
            </p:cNvPr>
            <p:cNvSpPr/>
            <p:nvPr/>
          </p:nvSpPr>
          <p:spPr bwMode="gray">
            <a:xfrm>
              <a:off x="12898215" y="1329200"/>
              <a:ext cx="187184" cy="187184"/>
            </a:xfrm>
            <a:prstGeom prst="rect">
              <a:avLst/>
            </a:prstGeom>
            <a:solidFill>
              <a:srgbClr val="FBEC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4" name="Rectangle 83">
              <a:extLst>
                <a:ext uri="{FF2B5EF4-FFF2-40B4-BE49-F238E27FC236}">
                  <a16:creationId xmlns:a16="http://schemas.microsoft.com/office/drawing/2014/main" id="{B817B419-0520-447A-99C5-2445CD25CBC7}"/>
                </a:ext>
              </a:extLst>
            </p:cNvPr>
            <p:cNvSpPr/>
            <p:nvPr/>
          </p:nvSpPr>
          <p:spPr bwMode="gray">
            <a:xfrm>
              <a:off x="12233656" y="445182"/>
              <a:ext cx="187184" cy="187184"/>
            </a:xfrm>
            <a:prstGeom prst="rect">
              <a:avLst/>
            </a:prstGeom>
            <a:solidFill>
              <a:srgbClr val="0055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5" name="Rectangle 84">
              <a:extLst>
                <a:ext uri="{FF2B5EF4-FFF2-40B4-BE49-F238E27FC236}">
                  <a16:creationId xmlns:a16="http://schemas.microsoft.com/office/drawing/2014/main" id="{EAAAD1C3-AC65-4E7F-95B0-0904DA748A91}"/>
                </a:ext>
              </a:extLst>
            </p:cNvPr>
            <p:cNvSpPr/>
            <p:nvPr/>
          </p:nvSpPr>
          <p:spPr bwMode="gray">
            <a:xfrm>
              <a:off x="12455176" y="1550568"/>
              <a:ext cx="187184" cy="187184"/>
            </a:xfrm>
            <a:prstGeom prst="rect">
              <a:avLst/>
            </a:prstGeom>
            <a:solidFill>
              <a:srgbClr val="FEC4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6" name="Rectangle 85">
              <a:extLst>
                <a:ext uri="{FF2B5EF4-FFF2-40B4-BE49-F238E27FC236}">
                  <a16:creationId xmlns:a16="http://schemas.microsoft.com/office/drawing/2014/main" id="{93E25F0A-706F-4DD8-A3DC-8BA19EF80FF9}"/>
                </a:ext>
              </a:extLst>
            </p:cNvPr>
            <p:cNvSpPr/>
            <p:nvPr/>
          </p:nvSpPr>
          <p:spPr bwMode="gray">
            <a:xfrm>
              <a:off x="12676695" y="1550568"/>
              <a:ext cx="187184" cy="187184"/>
            </a:xfrm>
            <a:prstGeom prst="rect">
              <a:avLst/>
            </a:prstGeom>
            <a:solidFill>
              <a:srgbClr val="FEA7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7" name="Rectangle 86">
              <a:extLst>
                <a:ext uri="{FF2B5EF4-FFF2-40B4-BE49-F238E27FC236}">
                  <a16:creationId xmlns:a16="http://schemas.microsoft.com/office/drawing/2014/main" id="{9F5CD6E0-1E3E-40C5-A52C-E38D01328967}"/>
                </a:ext>
              </a:extLst>
            </p:cNvPr>
            <p:cNvSpPr/>
            <p:nvPr/>
          </p:nvSpPr>
          <p:spPr bwMode="gray">
            <a:xfrm>
              <a:off x="12898215" y="1550568"/>
              <a:ext cx="187184" cy="187184"/>
            </a:xfrm>
            <a:prstGeom prst="rect">
              <a:avLst/>
            </a:prstGeom>
            <a:solidFill>
              <a:srgbClr val="FFE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8" name="Rectangle 87">
              <a:extLst>
                <a:ext uri="{FF2B5EF4-FFF2-40B4-BE49-F238E27FC236}">
                  <a16:creationId xmlns:a16="http://schemas.microsoft.com/office/drawing/2014/main" id="{7F4C58CC-4DF8-4296-B3D0-140D4877D04D}"/>
                </a:ext>
              </a:extLst>
            </p:cNvPr>
            <p:cNvSpPr/>
            <p:nvPr/>
          </p:nvSpPr>
          <p:spPr bwMode="gray">
            <a:xfrm>
              <a:off x="12233656" y="222423"/>
              <a:ext cx="187184" cy="187184"/>
            </a:xfrm>
            <a:prstGeom prst="rect">
              <a:avLst/>
            </a:prstGeom>
            <a:solidFill>
              <a:srgbClr val="00A3E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9" name="Rectangle 88">
              <a:extLst>
                <a:ext uri="{FF2B5EF4-FFF2-40B4-BE49-F238E27FC236}">
                  <a16:creationId xmlns:a16="http://schemas.microsoft.com/office/drawing/2014/main" id="{8A8BD596-AF6E-430B-BB6B-EABDF5AEDD8E}"/>
                </a:ext>
              </a:extLst>
            </p:cNvPr>
            <p:cNvSpPr/>
            <p:nvPr/>
          </p:nvSpPr>
          <p:spPr bwMode="gray">
            <a:xfrm>
              <a:off x="12455176" y="1106378"/>
              <a:ext cx="187184" cy="187184"/>
            </a:xfrm>
            <a:prstGeom prst="rect">
              <a:avLst/>
            </a:prstGeom>
            <a:solidFill>
              <a:srgbClr val="7FDF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0" name="Rectangle 89">
              <a:extLst>
                <a:ext uri="{FF2B5EF4-FFF2-40B4-BE49-F238E27FC236}">
                  <a16:creationId xmlns:a16="http://schemas.microsoft.com/office/drawing/2014/main" id="{831B3C34-B7AB-4090-8ECF-586A4E0A931D}"/>
                </a:ext>
              </a:extLst>
            </p:cNvPr>
            <p:cNvSpPr/>
            <p:nvPr/>
          </p:nvSpPr>
          <p:spPr bwMode="gray">
            <a:xfrm>
              <a:off x="12676695" y="1106378"/>
              <a:ext cx="187184" cy="187184"/>
            </a:xfrm>
            <a:prstGeom prst="rect">
              <a:avLst/>
            </a:prstGeom>
            <a:solidFill>
              <a:srgbClr val="40CFC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1" name="Rectangle 90">
              <a:extLst>
                <a:ext uri="{FF2B5EF4-FFF2-40B4-BE49-F238E27FC236}">
                  <a16:creationId xmlns:a16="http://schemas.microsoft.com/office/drawing/2014/main" id="{9BC3DFDA-BB56-4A0D-A846-DFCB8EF88D81}"/>
                </a:ext>
              </a:extLst>
            </p:cNvPr>
            <p:cNvSpPr/>
            <p:nvPr/>
          </p:nvSpPr>
          <p:spPr bwMode="gray">
            <a:xfrm>
              <a:off x="12898215" y="1106378"/>
              <a:ext cx="187184" cy="187184"/>
            </a:xfrm>
            <a:prstGeom prst="rect">
              <a:avLst/>
            </a:prstGeom>
            <a:solidFill>
              <a:srgbClr val="BFEF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2" name="Rectangle 91">
              <a:extLst>
                <a:ext uri="{FF2B5EF4-FFF2-40B4-BE49-F238E27FC236}">
                  <a16:creationId xmlns:a16="http://schemas.microsoft.com/office/drawing/2014/main" id="{9B4C1DB7-696A-41FA-B3FE-4C10635D8931}"/>
                </a:ext>
              </a:extLst>
            </p:cNvPr>
            <p:cNvSpPr/>
            <p:nvPr/>
          </p:nvSpPr>
          <p:spPr bwMode="gray">
            <a:xfrm>
              <a:off x="12233656" y="1330654"/>
              <a:ext cx="187184" cy="187184"/>
            </a:xfrm>
            <a:prstGeom prst="rect">
              <a:avLst/>
            </a:prstGeom>
            <a:solidFill>
              <a:srgbClr val="F0B32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3" name="Rectangle 92">
              <a:extLst>
                <a:ext uri="{FF2B5EF4-FFF2-40B4-BE49-F238E27FC236}">
                  <a16:creationId xmlns:a16="http://schemas.microsoft.com/office/drawing/2014/main" id="{C2A2C519-863C-4FFE-885E-34C8AB2B023E}"/>
                </a:ext>
              </a:extLst>
            </p:cNvPr>
            <p:cNvSpPr/>
            <p:nvPr/>
          </p:nvSpPr>
          <p:spPr bwMode="gray">
            <a:xfrm>
              <a:off x="12233656" y="1550568"/>
              <a:ext cx="187184" cy="187184"/>
            </a:xfrm>
            <a:prstGeom prst="rect">
              <a:avLst/>
            </a:prstGeom>
            <a:solidFill>
              <a:srgbClr val="FE8A1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4" name="Rectangle 93">
              <a:extLst>
                <a:ext uri="{FF2B5EF4-FFF2-40B4-BE49-F238E27FC236}">
                  <a16:creationId xmlns:a16="http://schemas.microsoft.com/office/drawing/2014/main" id="{00299C38-075C-4023-BA01-5FBB57E7B93E}"/>
                </a:ext>
              </a:extLst>
            </p:cNvPr>
            <p:cNvSpPr/>
            <p:nvPr/>
          </p:nvSpPr>
          <p:spPr bwMode="gray">
            <a:xfrm>
              <a:off x="12233656" y="1109286"/>
              <a:ext cx="187184" cy="187184"/>
            </a:xfrm>
            <a:prstGeom prst="rect">
              <a:avLst/>
            </a:prstGeom>
            <a:solidFill>
              <a:srgbClr val="00BF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5" name="Rectangle 94">
              <a:extLst>
                <a:ext uri="{FF2B5EF4-FFF2-40B4-BE49-F238E27FC236}">
                  <a16:creationId xmlns:a16="http://schemas.microsoft.com/office/drawing/2014/main" id="{D230E707-137B-4479-8F7E-1687687A179F}"/>
                </a:ext>
              </a:extLst>
            </p:cNvPr>
            <p:cNvSpPr/>
            <p:nvPr/>
          </p:nvSpPr>
          <p:spPr bwMode="gray">
            <a:xfrm>
              <a:off x="12233656" y="887918"/>
              <a:ext cx="187184" cy="187184"/>
            </a:xfrm>
            <a:prstGeom prst="rect">
              <a:avLst/>
            </a:prstGeom>
            <a:solidFill>
              <a:srgbClr val="02712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6" name="Rectangle 95">
              <a:extLst>
                <a:ext uri="{FF2B5EF4-FFF2-40B4-BE49-F238E27FC236}">
                  <a16:creationId xmlns:a16="http://schemas.microsoft.com/office/drawing/2014/main" id="{930CCC58-FAA5-4900-A5F9-0B899F2A0460}"/>
                </a:ext>
              </a:extLst>
            </p:cNvPr>
            <p:cNvSpPr/>
            <p:nvPr/>
          </p:nvSpPr>
          <p:spPr bwMode="gray">
            <a:xfrm>
              <a:off x="12455176" y="887918"/>
              <a:ext cx="187184" cy="187184"/>
            </a:xfrm>
            <a:prstGeom prst="rect">
              <a:avLst/>
            </a:prstGeom>
            <a:solidFill>
              <a:srgbClr val="80B8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7" name="Rectangle 96">
              <a:extLst>
                <a:ext uri="{FF2B5EF4-FFF2-40B4-BE49-F238E27FC236}">
                  <a16:creationId xmlns:a16="http://schemas.microsoft.com/office/drawing/2014/main" id="{0D728566-B8B7-4E9D-8B72-20AC79577B3C}"/>
                </a:ext>
              </a:extLst>
            </p:cNvPr>
            <p:cNvSpPr/>
            <p:nvPr/>
          </p:nvSpPr>
          <p:spPr bwMode="gray">
            <a:xfrm>
              <a:off x="12455176" y="666550"/>
              <a:ext cx="187184" cy="187184"/>
            </a:xfrm>
            <a:prstGeom prst="rect">
              <a:avLst/>
            </a:prstGeom>
            <a:solidFill>
              <a:srgbClr val="A1D7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8" name="Rectangle 97">
              <a:extLst>
                <a:ext uri="{FF2B5EF4-FFF2-40B4-BE49-F238E27FC236}">
                  <a16:creationId xmlns:a16="http://schemas.microsoft.com/office/drawing/2014/main" id="{0654B01F-B9ED-460E-8A42-71800A74AFD1}"/>
                </a:ext>
              </a:extLst>
            </p:cNvPr>
            <p:cNvSpPr/>
            <p:nvPr/>
          </p:nvSpPr>
          <p:spPr bwMode="gray">
            <a:xfrm>
              <a:off x="12676695" y="887918"/>
              <a:ext cx="187184" cy="187184"/>
            </a:xfrm>
            <a:prstGeom prst="rect">
              <a:avLst/>
            </a:prstGeom>
            <a:solidFill>
              <a:srgbClr val="4195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9" name="Rectangle 98">
              <a:extLst>
                <a:ext uri="{FF2B5EF4-FFF2-40B4-BE49-F238E27FC236}">
                  <a16:creationId xmlns:a16="http://schemas.microsoft.com/office/drawing/2014/main" id="{198DE376-4FF4-4A06-A431-8F072BE6F442}"/>
                </a:ext>
              </a:extLst>
            </p:cNvPr>
            <p:cNvSpPr/>
            <p:nvPr/>
          </p:nvSpPr>
          <p:spPr bwMode="gray">
            <a:xfrm>
              <a:off x="12676695" y="666550"/>
              <a:ext cx="187184" cy="187184"/>
            </a:xfrm>
            <a:prstGeom prst="rect">
              <a:avLst/>
            </a:prstGeom>
            <a:solidFill>
              <a:srgbClr val="72C45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0" name="Rectangle 99">
              <a:extLst>
                <a:ext uri="{FF2B5EF4-FFF2-40B4-BE49-F238E27FC236}">
                  <a16:creationId xmlns:a16="http://schemas.microsoft.com/office/drawing/2014/main" id="{83CCD18B-54DC-422F-BC15-C5819DF277AE}"/>
                </a:ext>
              </a:extLst>
            </p:cNvPr>
            <p:cNvSpPr/>
            <p:nvPr/>
          </p:nvSpPr>
          <p:spPr bwMode="gray">
            <a:xfrm>
              <a:off x="12898215" y="887918"/>
              <a:ext cx="187184" cy="187184"/>
            </a:xfrm>
            <a:prstGeom prst="rect">
              <a:avLst/>
            </a:prstGeom>
            <a:solidFill>
              <a:srgbClr val="C0DC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1" name="Rectangle 100">
              <a:extLst>
                <a:ext uri="{FF2B5EF4-FFF2-40B4-BE49-F238E27FC236}">
                  <a16:creationId xmlns:a16="http://schemas.microsoft.com/office/drawing/2014/main" id="{C9AC4FBA-1217-4369-8CD8-64FAE85D8B82}"/>
                </a:ext>
              </a:extLst>
            </p:cNvPr>
            <p:cNvSpPr/>
            <p:nvPr/>
          </p:nvSpPr>
          <p:spPr bwMode="gray">
            <a:xfrm>
              <a:off x="12898215" y="666550"/>
              <a:ext cx="187184" cy="187184"/>
            </a:xfrm>
            <a:prstGeom prst="rect">
              <a:avLst/>
            </a:prstGeom>
            <a:solidFill>
              <a:srgbClr val="D0EB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987436075"/>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8" r:id="rId4"/>
    <p:sldLayoutId id="2147484239" r:id="rId5"/>
    <p:sldLayoutId id="2147484240" r:id="rId6"/>
    <p:sldLayoutId id="2147484241" r:id="rId7"/>
    <p:sldLayoutId id="2147484242" r:id="rId8"/>
    <p:sldLayoutId id="2147484243" r:id="rId9"/>
    <p:sldLayoutId id="2147484244" r:id="rId10"/>
    <p:sldLayoutId id="2147484245" r:id="rId11"/>
    <p:sldLayoutId id="2147484246" r:id="rId12"/>
    <p:sldLayoutId id="2147484247" r:id="rId13"/>
    <p:sldLayoutId id="2147484248" r:id="rId14"/>
    <p:sldLayoutId id="2147484249" r:id="rId15"/>
    <p:sldLayoutId id="2147484250" r:id="rId16"/>
    <p:sldLayoutId id="2147484251" r:id="rId17"/>
    <p:sldLayoutId id="2147484252" r:id="rId18"/>
    <p:sldLayoutId id="2147484253" r:id="rId19"/>
    <p:sldLayoutId id="2147484254" r:id="rId20"/>
    <p:sldLayoutId id="2147484255" r:id="rId21"/>
    <p:sldLayoutId id="2147484256" r:id="rId22"/>
    <p:sldLayoutId id="2147484257" r:id="rId23"/>
    <p:sldLayoutId id="2147484261" r:id="rId24"/>
    <p:sldLayoutId id="2147484258" r:id="rId25"/>
    <p:sldLayoutId id="2147484259" r:id="rId26"/>
    <p:sldLayoutId id="2147484260" r:id="rId27"/>
    <p:sldLayoutId id="2147484262"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4.png"/><Relationship Id="rId5" Type="http://schemas.openxmlformats.org/officeDocument/2006/relationships/image" Target="../media/image15.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14.png"/><Relationship Id="rId5" Type="http://schemas.openxmlformats.org/officeDocument/2006/relationships/notesSlide" Target="../notesSlides/notesSlide3.xml"/><Relationship Id="rId4"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audio" Target="../media/media4.m4a"/><Relationship Id="rId7" Type="http://schemas.openxmlformats.org/officeDocument/2006/relationships/image" Target="../media/image17.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6.png"/><Relationship Id="rId5" Type="http://schemas.openxmlformats.org/officeDocument/2006/relationships/notesSlide" Target="../notesSlides/notesSlide4.xml"/><Relationship Id="rId4" Type="http://schemas.openxmlformats.org/officeDocument/2006/relationships/slideLayout" Target="../slideLayouts/slideLayout25.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4.png"/><Relationship Id="rId5" Type="http://schemas.openxmlformats.org/officeDocument/2006/relationships/image" Target="../media/image19.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audio" Target="../media/media6.m4a"/><Relationship Id="rId7" Type="http://schemas.openxmlformats.org/officeDocument/2006/relationships/image" Target="../media/image21.JPG"/><Relationship Id="rId12" Type="http://schemas.openxmlformats.org/officeDocument/2006/relationships/image" Target="../media/image14.png"/><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20.png"/><Relationship Id="rId11" Type="http://schemas.openxmlformats.org/officeDocument/2006/relationships/image" Target="../media/image25.JPG"/><Relationship Id="rId5" Type="http://schemas.openxmlformats.org/officeDocument/2006/relationships/notesSlide" Target="../notesSlides/notesSlide6.xml"/><Relationship Id="rId10" Type="http://schemas.openxmlformats.org/officeDocument/2006/relationships/image" Target="../media/image24.JPG"/><Relationship Id="rId4" Type="http://schemas.openxmlformats.org/officeDocument/2006/relationships/slideLayout" Target="../slideLayouts/slideLayout24.xml"/><Relationship Id="rId9"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14.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26.png"/><Relationship Id="rId5" Type="http://schemas.openxmlformats.org/officeDocument/2006/relationships/notesSlide" Target="../notesSlides/notesSlide7.xml"/><Relationship Id="rId4"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mailto:IQVIATPProgram@imshealth.com"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hyperlink" Target="https://www.docusign.com/support/class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43329" y="3987793"/>
            <a:ext cx="7297736" cy="1195801"/>
          </a:xfrm>
        </p:spPr>
        <p:txBody>
          <a:bodyPr>
            <a:normAutofit fontScale="85000" lnSpcReduction="10000"/>
          </a:bodyPr>
          <a:lstStyle/>
          <a:p>
            <a:pPr>
              <a:spcAft>
                <a:spcPts val="600"/>
              </a:spcAft>
            </a:pPr>
            <a:r>
              <a:rPr lang="en-US" sz="2200" b="1" i="1" kern="1200" dirty="0">
                <a:solidFill>
                  <a:schemeClr val="bg2"/>
                </a:solidFill>
                <a:latin typeface="+mn-lt"/>
                <a:ea typeface="+mn-ea"/>
                <a:cs typeface="+mn-cs"/>
              </a:rPr>
              <a:t>You will learn how to:</a:t>
            </a:r>
          </a:p>
          <a:p>
            <a:pPr marL="342900" indent="-342900">
              <a:spcAft>
                <a:spcPts val="600"/>
              </a:spcAft>
              <a:buFont typeface="Arial" panose="020B0604020202020204" pitchFamily="34" charset="0"/>
              <a:buChar char="•"/>
            </a:pPr>
            <a:r>
              <a:rPr lang="en-US" sz="2200" b="0" i="1" kern="1200" dirty="0">
                <a:solidFill>
                  <a:schemeClr val="bg2"/>
                </a:solidFill>
                <a:latin typeface="+mn-lt"/>
                <a:ea typeface="+mn-ea"/>
                <a:cs typeface="+mn-cs"/>
              </a:rPr>
              <a:t>Sign Third Party Limited License Agreements with DocuSign</a:t>
            </a:r>
          </a:p>
          <a:p>
            <a:pPr marL="342900" indent="-342900">
              <a:spcAft>
                <a:spcPts val="600"/>
              </a:spcAft>
              <a:buFont typeface="Arial" panose="020B0604020202020204" pitchFamily="34" charset="0"/>
              <a:buChar char="•"/>
            </a:pPr>
            <a:r>
              <a:rPr lang="en-US" sz="2200" b="0" i="1" kern="1200" dirty="0">
                <a:solidFill>
                  <a:schemeClr val="bg2"/>
                </a:solidFill>
                <a:latin typeface="+mn-lt"/>
                <a:ea typeface="+mn-ea"/>
                <a:cs typeface="+mn-cs"/>
              </a:rPr>
              <a:t>Understand DocuSign-related email notifications</a:t>
            </a:r>
          </a:p>
        </p:txBody>
      </p:sp>
      <p:sp>
        <p:nvSpPr>
          <p:cNvPr id="2" name="Title 1"/>
          <p:cNvSpPr>
            <a:spLocks noGrp="1"/>
          </p:cNvSpPr>
          <p:nvPr>
            <p:ph type="ctrTitle"/>
          </p:nvPr>
        </p:nvSpPr>
        <p:spPr/>
        <p:txBody>
          <a:bodyPr anchor="b" anchorCtr="0">
            <a:normAutofit/>
          </a:bodyPr>
          <a:lstStyle/>
          <a:p>
            <a:r>
              <a:rPr lang="en-US" b="1" i="0" kern="1200" baseline="0" dirty="0">
                <a:latin typeface="+mj-lt"/>
                <a:ea typeface="+mj-ea"/>
                <a:cs typeface="+mj-cs"/>
              </a:rPr>
              <a:t>Signing Third Party Agreements with DocuSign</a:t>
            </a:r>
          </a:p>
        </p:txBody>
      </p:sp>
      <p:sp>
        <p:nvSpPr>
          <p:cNvPr id="3" name="Subtitle 2"/>
          <p:cNvSpPr>
            <a:spLocks noGrp="1"/>
          </p:cNvSpPr>
          <p:nvPr>
            <p:ph type="subTitle" idx="1"/>
          </p:nvPr>
        </p:nvSpPr>
        <p:spPr/>
        <p:txBody>
          <a:bodyPr>
            <a:normAutofit/>
          </a:bodyPr>
          <a:lstStyle/>
          <a:p>
            <a:r>
              <a:rPr lang="en-US" kern="1200" baseline="0">
                <a:latin typeface="+mn-lt"/>
                <a:ea typeface="+mn-ea"/>
                <a:cs typeface="+mn-cs"/>
              </a:rPr>
              <a:t>For Third Party Vendors</a:t>
            </a:r>
          </a:p>
        </p:txBody>
      </p:sp>
      <p:pic>
        <p:nvPicPr>
          <p:cNvPr id="7" name="Audio 6">
            <a:hlinkClick r:id="" action="ppaction://media"/>
            <a:extLst>
              <a:ext uri="{FF2B5EF4-FFF2-40B4-BE49-F238E27FC236}">
                <a16:creationId xmlns:a16="http://schemas.microsoft.com/office/drawing/2014/main" id="{A11B2A9F-74F8-4FD9-AB6B-01724FBB1C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393249240"/>
      </p:ext>
    </p:extLst>
  </p:cSld>
  <p:clrMapOvr>
    <a:masterClrMapping/>
  </p:clrMapOvr>
  <mc:AlternateContent xmlns:mc="http://schemas.openxmlformats.org/markup-compatibility/2006" xmlns:p14="http://schemas.microsoft.com/office/powerpoint/2010/main">
    <mc:Choice Requires="p14">
      <p:transition spd="med" p14:dur="700" advTm="14755">
        <p:fade/>
      </p:transition>
    </mc:Choice>
    <mc:Fallback xmlns="">
      <p:transition spd="med" advTm="147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p:txBody>
          <a:bodyPr>
            <a:normAutofit/>
          </a:bodyPr>
          <a:lstStyle/>
          <a:p>
            <a:r>
              <a:rPr lang="en-US" dirty="0"/>
              <a:t>Process Flow</a:t>
            </a:r>
          </a:p>
        </p:txBody>
      </p:sp>
      <p:sp>
        <p:nvSpPr>
          <p:cNvPr id="3" name="Title 2"/>
          <p:cNvSpPr>
            <a:spLocks noGrp="1"/>
          </p:cNvSpPr>
          <p:nvPr>
            <p:ph type="title"/>
          </p:nvPr>
        </p:nvSpPr>
        <p:spPr/>
        <p:txBody>
          <a:bodyPr/>
          <a:lstStyle/>
          <a:p>
            <a:r>
              <a:rPr lang="en-US" dirty="0"/>
              <a:t>Third Party Access Requests</a:t>
            </a:r>
          </a:p>
        </p:txBody>
      </p:sp>
      <p:sp>
        <p:nvSpPr>
          <p:cNvPr id="6"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grpSp>
        <p:nvGrpSpPr>
          <p:cNvPr id="9" name="Group 8">
            <a:extLst>
              <a:ext uri="{FF2B5EF4-FFF2-40B4-BE49-F238E27FC236}">
                <a16:creationId xmlns:a16="http://schemas.microsoft.com/office/drawing/2014/main" id="{0911CB8F-16B8-4D30-A015-5A2CA4DC547B}"/>
              </a:ext>
            </a:extLst>
          </p:cNvPr>
          <p:cNvGrpSpPr/>
          <p:nvPr/>
        </p:nvGrpSpPr>
        <p:grpSpPr>
          <a:xfrm>
            <a:off x="1927391" y="2327208"/>
            <a:ext cx="7742787" cy="2374741"/>
            <a:chOff x="2224608" y="2228851"/>
            <a:chExt cx="7742787" cy="2374741"/>
          </a:xfrm>
        </p:grpSpPr>
        <p:grpSp>
          <p:nvGrpSpPr>
            <p:cNvPr id="5" name="Group 4">
              <a:extLst>
                <a:ext uri="{FF2B5EF4-FFF2-40B4-BE49-F238E27FC236}">
                  <a16:creationId xmlns:a16="http://schemas.microsoft.com/office/drawing/2014/main" id="{80ACFE7A-CCEC-4AAA-B93D-F5556C7CC5DC}"/>
                </a:ext>
              </a:extLst>
            </p:cNvPr>
            <p:cNvGrpSpPr/>
            <p:nvPr/>
          </p:nvGrpSpPr>
          <p:grpSpPr>
            <a:xfrm>
              <a:off x="2224608" y="2232185"/>
              <a:ext cx="7742787" cy="2371407"/>
              <a:chOff x="2224608" y="2232185"/>
              <a:chExt cx="7742787" cy="2371407"/>
            </a:xfrm>
          </p:grpSpPr>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24608" y="2232185"/>
                <a:ext cx="7742787" cy="2371407"/>
              </a:xfrm>
              <a:prstGeom prst="rect">
                <a:avLst/>
              </a:prstGeom>
              <a:noFill/>
              <a:ln w="9525">
                <a:noFill/>
                <a:miter lim="800000"/>
                <a:headEnd/>
                <a:tailEnd/>
              </a:ln>
            </p:spPr>
          </p:pic>
          <p:sp>
            <p:nvSpPr>
              <p:cNvPr id="2" name="TextBox 1">
                <a:extLst>
                  <a:ext uri="{FF2B5EF4-FFF2-40B4-BE49-F238E27FC236}">
                    <a16:creationId xmlns:a16="http://schemas.microsoft.com/office/drawing/2014/main" id="{F6E199A1-D402-4164-9A0E-86861F2F8631}"/>
                  </a:ext>
                </a:extLst>
              </p:cNvPr>
              <p:cNvSpPr txBox="1"/>
              <p:nvPr/>
            </p:nvSpPr>
            <p:spPr>
              <a:xfrm flipH="1">
                <a:off x="5486399" y="3345302"/>
                <a:ext cx="1245139" cy="369332"/>
              </a:xfrm>
              <a:prstGeom prst="rect">
                <a:avLst/>
              </a:prstGeom>
              <a:solidFill>
                <a:schemeClr val="bg1"/>
              </a:solidFill>
            </p:spPr>
            <p:txBody>
              <a:bodyPr wrap="square" rtlCol="0">
                <a:spAutoFit/>
              </a:bodyPr>
              <a:lstStyle/>
              <a:p>
                <a:pPr algn="ctr"/>
                <a:r>
                  <a:rPr lang="en-US" b="1" dirty="0"/>
                  <a:t>IQVIA</a:t>
                </a:r>
              </a:p>
            </p:txBody>
          </p:sp>
          <p:sp>
            <p:nvSpPr>
              <p:cNvPr id="8" name="TextBox 7">
                <a:extLst>
                  <a:ext uri="{FF2B5EF4-FFF2-40B4-BE49-F238E27FC236}">
                    <a16:creationId xmlns:a16="http://schemas.microsoft.com/office/drawing/2014/main" id="{5AA54937-D412-4874-8E0F-A0477E9C035B}"/>
                  </a:ext>
                </a:extLst>
              </p:cNvPr>
              <p:cNvSpPr txBox="1"/>
              <p:nvPr/>
            </p:nvSpPr>
            <p:spPr>
              <a:xfrm flipH="1">
                <a:off x="7021040" y="3372940"/>
                <a:ext cx="1245139" cy="369332"/>
              </a:xfrm>
              <a:prstGeom prst="rect">
                <a:avLst/>
              </a:prstGeom>
              <a:solidFill>
                <a:schemeClr val="bg1"/>
              </a:solidFill>
            </p:spPr>
            <p:txBody>
              <a:bodyPr wrap="square" rtlCol="0">
                <a:spAutoFit/>
              </a:bodyPr>
              <a:lstStyle/>
              <a:p>
                <a:pPr algn="ctr"/>
                <a:r>
                  <a:rPr lang="en-US" b="1" dirty="0"/>
                  <a:t>IQVIA</a:t>
                </a:r>
              </a:p>
            </p:txBody>
          </p:sp>
        </p:grpSp>
        <p:sp>
          <p:nvSpPr>
            <p:cNvPr id="10" name="Rounded Rectangle 9"/>
            <p:cNvSpPr/>
            <p:nvPr/>
          </p:nvSpPr>
          <p:spPr>
            <a:xfrm>
              <a:off x="8382001" y="2228851"/>
              <a:ext cx="1469572" cy="2241551"/>
            </a:xfrm>
            <a:prstGeom prst="roundRect">
              <a:avLst/>
            </a:prstGeom>
            <a:solidFill>
              <a:srgbClr val="C8ECFF">
                <a:alpha val="10000"/>
              </a:srgbClr>
            </a:solid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grpSp>
      <p:pic>
        <p:nvPicPr>
          <p:cNvPr id="13" name="Audio 12">
            <a:hlinkClick r:id="" action="ppaction://media"/>
            <a:extLst>
              <a:ext uri="{FF2B5EF4-FFF2-40B4-BE49-F238E27FC236}">
                <a16:creationId xmlns:a16="http://schemas.microsoft.com/office/drawing/2014/main" id="{4ACD0200-2A8B-484E-887A-0BD31CBFB5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17872853"/>
      </p:ext>
    </p:extLst>
  </p:cSld>
  <p:clrMapOvr>
    <a:masterClrMapping/>
  </p:clrMapOvr>
  <mc:AlternateContent xmlns:mc="http://schemas.openxmlformats.org/markup-compatibility/2006" xmlns:p14="http://schemas.microsoft.com/office/powerpoint/2010/main">
    <mc:Choice Requires="p14">
      <p:transition spd="med" p14:dur="700" advTm="20663">
        <p:fade/>
      </p:transition>
    </mc:Choice>
    <mc:Fallback xmlns="">
      <p:transition spd="med" advTm="206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7"/>
          </p:nvPr>
        </p:nvSpPr>
        <p:spPr>
          <a:xfrm>
            <a:off x="384694" y="1702626"/>
            <a:ext cx="7492481" cy="4577849"/>
          </a:xfrm>
        </p:spPr>
        <p:txBody>
          <a:bodyPr>
            <a:normAutofit/>
          </a:bodyPr>
          <a:lstStyle/>
          <a:p>
            <a:r>
              <a:rPr lang="en-US" dirty="0"/>
              <a:t>Facilitates exchange of contracts and signed documents</a:t>
            </a:r>
          </a:p>
          <a:p>
            <a:r>
              <a:rPr lang="en-US" dirty="0"/>
              <a:t>DocuSign manages the Third Party Limited License Agreement signature process:</a:t>
            </a:r>
          </a:p>
          <a:p>
            <a:pPr lvl="0"/>
            <a:r>
              <a:rPr lang="en-US" dirty="0"/>
              <a:t>Attaches the agreements within a DocuSign “Envelope” and sends an email</a:t>
            </a:r>
          </a:p>
          <a:p>
            <a:pPr lvl="0"/>
            <a:r>
              <a:rPr lang="en-US" dirty="0"/>
              <a:t>The recipient has the ability to sign the agreement electronically, transfer signature authority, or sign a hard copy</a:t>
            </a:r>
          </a:p>
          <a:p>
            <a:pPr lvl="1"/>
            <a:r>
              <a:rPr lang="en-US" dirty="0"/>
              <a:t>Electronic signatures enhance processing time</a:t>
            </a:r>
          </a:p>
          <a:p>
            <a:pPr lvl="0"/>
            <a:r>
              <a:rPr lang="en-US" dirty="0"/>
              <a:t>A digital copy of the completed agreement is forwarded electronically to the appropriate parties</a:t>
            </a:r>
          </a:p>
          <a:p>
            <a:endParaRPr lang="en-US" dirty="0"/>
          </a:p>
          <a:p>
            <a:endParaRPr lang="en-US" dirty="0"/>
          </a:p>
          <a:p>
            <a:endParaRPr lang="en-US" dirty="0"/>
          </a:p>
          <a:p>
            <a:endParaRPr lang="en-US" dirty="0"/>
          </a:p>
        </p:txBody>
      </p:sp>
      <p:sp>
        <p:nvSpPr>
          <p:cNvPr id="12" name="Text Placeholder 2">
            <a:extLst>
              <a:ext uri="{FF2B5EF4-FFF2-40B4-BE49-F238E27FC236}">
                <a16:creationId xmlns:a16="http://schemas.microsoft.com/office/drawing/2014/main" id="{C28FCB5A-CADE-425E-92E9-22F5E0F00866}"/>
              </a:ext>
            </a:extLst>
          </p:cNvPr>
          <p:cNvSpPr>
            <a:spLocks noGrp="1"/>
          </p:cNvSpPr>
          <p:nvPr>
            <p:ph type="body" sz="quarter" idx="15"/>
          </p:nvPr>
        </p:nvSpPr>
        <p:spPr>
          <a:xfrm>
            <a:off x="8132063" y="1876358"/>
            <a:ext cx="3764662" cy="4404117"/>
          </a:xfrm>
        </p:spPr>
        <p:txBody>
          <a:bodyPr/>
          <a:lstStyle/>
          <a:p>
            <a:r>
              <a:rPr lang="en-US" dirty="0"/>
              <a:t>Ensure @docusign.net is permitted via your company’s firewall</a:t>
            </a:r>
          </a:p>
        </p:txBody>
      </p:sp>
      <p:sp>
        <p:nvSpPr>
          <p:cNvPr id="14" name="Text Placeholder 3">
            <a:extLst>
              <a:ext uri="{FF2B5EF4-FFF2-40B4-BE49-F238E27FC236}">
                <a16:creationId xmlns:a16="http://schemas.microsoft.com/office/drawing/2014/main" id="{C49ECDD7-3063-47C3-944D-4794101F9CBE}"/>
              </a:ext>
            </a:extLst>
          </p:cNvPr>
          <p:cNvSpPr>
            <a:spLocks noGrp="1"/>
          </p:cNvSpPr>
          <p:nvPr>
            <p:ph type="body" sz="quarter" idx="16"/>
          </p:nvPr>
        </p:nvSpPr>
        <p:spPr>
          <a:xfrm>
            <a:off x="384694" y="1081826"/>
            <a:ext cx="11338560" cy="402336"/>
          </a:xfrm>
        </p:spPr>
        <p:txBody>
          <a:bodyPr/>
          <a:lstStyle/>
          <a:p>
            <a:r>
              <a:rPr lang="en-US" dirty="0"/>
              <a:t>Purpose</a:t>
            </a:r>
          </a:p>
        </p:txBody>
      </p:sp>
      <p:sp>
        <p:nvSpPr>
          <p:cNvPr id="2" name="Title 1"/>
          <p:cNvSpPr>
            <a:spLocks noGrp="1"/>
          </p:cNvSpPr>
          <p:nvPr>
            <p:ph type="title"/>
          </p:nvPr>
        </p:nvSpPr>
        <p:spPr>
          <a:xfrm>
            <a:off x="384694" y="294468"/>
            <a:ext cx="11338560" cy="768263"/>
          </a:xfrm>
        </p:spPr>
        <p:txBody>
          <a:bodyPr wrap="square" anchor="b">
            <a:normAutofit/>
          </a:bodyPr>
          <a:lstStyle/>
          <a:p>
            <a:r>
              <a:rPr lang="en-GB" dirty="0"/>
              <a:t>DocuSign</a:t>
            </a:r>
          </a:p>
        </p:txBody>
      </p:sp>
      <p:sp>
        <p:nvSpPr>
          <p:cNvPr id="5" name="Footer Placeholder 5"/>
          <p:cNvSpPr>
            <a:spLocks noGrp="1"/>
          </p:cNvSpPr>
          <p:nvPr>
            <p:ph type="ftr" sz="quarter" idx="3"/>
          </p:nvPr>
        </p:nvSpPr>
        <p:spPr>
          <a:xfrm>
            <a:off x="384694" y="6387858"/>
            <a:ext cx="9285484" cy="338087"/>
          </a:xfrm>
        </p:spPr>
        <p:txBody>
          <a:bodyPr anchor="b">
            <a:normAutofit/>
          </a:bodyPr>
          <a:lstStyle>
            <a:lvl1pPr>
              <a:defRPr sz="700"/>
            </a:lvl1pPr>
          </a:lstStyle>
          <a:p>
            <a:pPr>
              <a:spcAft>
                <a:spcPts val="600"/>
              </a:spcAft>
            </a:pPr>
            <a:r>
              <a:rPr lang="en-US" sz="800"/>
              <a:t>© 2020. All rights reserved. IQVIA® is a registered trademark of IQVIA Inc. in the United States, the European Union, and various other countries</a:t>
            </a:r>
          </a:p>
        </p:txBody>
      </p:sp>
      <p:pic>
        <p:nvPicPr>
          <p:cNvPr id="8" name="Audio 7">
            <a:hlinkClick r:id="" action="ppaction://media"/>
            <a:extLst>
              <a:ext uri="{FF2B5EF4-FFF2-40B4-BE49-F238E27FC236}">
                <a16:creationId xmlns:a16="http://schemas.microsoft.com/office/drawing/2014/main" id="{BE338B9E-4644-4189-9EEA-372BEFB89AE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157943738"/>
      </p:ext>
    </p:extLst>
  </p:cSld>
  <p:clrMapOvr>
    <a:masterClrMapping/>
  </p:clrMapOvr>
  <p:transition advTm="5483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anim calcmode="lin" valueType="num">
                                      <p:cBhvr>
                                        <p:cTn id="11"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bldLst>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p:txBody>
          <a:bodyPr>
            <a:normAutofit/>
          </a:bodyPr>
          <a:lstStyle/>
          <a:p>
            <a:r>
              <a:rPr lang="en-GB" dirty="0"/>
              <a:t>Email Notification</a:t>
            </a:r>
          </a:p>
        </p:txBody>
      </p:sp>
      <p:sp>
        <p:nvSpPr>
          <p:cNvPr id="2" name="Title 1"/>
          <p:cNvSpPr>
            <a:spLocks noGrp="1"/>
          </p:cNvSpPr>
          <p:nvPr>
            <p:ph type="title"/>
          </p:nvPr>
        </p:nvSpPr>
        <p:spPr/>
        <p:txBody>
          <a:bodyPr/>
          <a:lstStyle/>
          <a:p>
            <a:r>
              <a:rPr lang="en-US" dirty="0"/>
              <a:t>How to Sign Third Party Limited License Agreements with DocuSign</a:t>
            </a:r>
          </a:p>
        </p:txBody>
      </p:sp>
      <p:sp>
        <p:nvSpPr>
          <p:cNvPr id="13"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pic>
        <p:nvPicPr>
          <p:cNvPr id="12" name="Picture 11">
            <a:extLst>
              <a:ext uri="{FF2B5EF4-FFF2-40B4-BE49-F238E27FC236}">
                <a16:creationId xmlns:a16="http://schemas.microsoft.com/office/drawing/2014/main" id="{C994FEEA-633E-43FD-B181-545107903BC5}"/>
              </a:ext>
            </a:extLst>
          </p:cNvPr>
          <p:cNvPicPr>
            <a:picLocks noChangeAspect="1"/>
          </p:cNvPicPr>
          <p:nvPr/>
        </p:nvPicPr>
        <p:blipFill>
          <a:blip r:embed="rId6"/>
          <a:stretch>
            <a:fillRect/>
          </a:stretch>
        </p:blipFill>
        <p:spPr>
          <a:xfrm>
            <a:off x="4301242" y="1081826"/>
            <a:ext cx="5723116" cy="769687"/>
          </a:xfrm>
          <a:prstGeom prst="rect">
            <a:avLst/>
          </a:prstGeom>
          <a:ln>
            <a:solidFill>
              <a:schemeClr val="accent1"/>
            </a:solidFill>
          </a:ln>
        </p:spPr>
      </p:pic>
      <p:pic>
        <p:nvPicPr>
          <p:cNvPr id="14" name="Picture 13">
            <a:extLst>
              <a:ext uri="{FF2B5EF4-FFF2-40B4-BE49-F238E27FC236}">
                <a16:creationId xmlns:a16="http://schemas.microsoft.com/office/drawing/2014/main" id="{69263EAE-5518-40FE-B02D-BA85EA8C142B}"/>
              </a:ext>
            </a:extLst>
          </p:cNvPr>
          <p:cNvPicPr>
            <a:picLocks noChangeAspect="1"/>
          </p:cNvPicPr>
          <p:nvPr/>
        </p:nvPicPr>
        <p:blipFill>
          <a:blip r:embed="rId7"/>
          <a:stretch>
            <a:fillRect/>
          </a:stretch>
        </p:blipFill>
        <p:spPr>
          <a:xfrm>
            <a:off x="1604009" y="1962886"/>
            <a:ext cx="5700254" cy="3734124"/>
          </a:xfrm>
          <a:prstGeom prst="rect">
            <a:avLst/>
          </a:prstGeom>
          <a:ln>
            <a:solidFill>
              <a:schemeClr val="accent1"/>
            </a:solidFill>
          </a:ln>
        </p:spPr>
      </p:pic>
      <p:pic>
        <p:nvPicPr>
          <p:cNvPr id="15" name="Picture 14">
            <a:extLst>
              <a:ext uri="{FF2B5EF4-FFF2-40B4-BE49-F238E27FC236}">
                <a16:creationId xmlns:a16="http://schemas.microsoft.com/office/drawing/2014/main" id="{E500BD5A-CE03-4B1F-BB5D-38AF03A62649}"/>
              </a:ext>
            </a:extLst>
          </p:cNvPr>
          <p:cNvPicPr>
            <a:picLocks noChangeAspect="1"/>
          </p:cNvPicPr>
          <p:nvPr/>
        </p:nvPicPr>
        <p:blipFill>
          <a:blip r:embed="rId8"/>
          <a:stretch>
            <a:fillRect/>
          </a:stretch>
        </p:blipFill>
        <p:spPr>
          <a:xfrm>
            <a:off x="4000407" y="4467452"/>
            <a:ext cx="5669771" cy="1920406"/>
          </a:xfrm>
          <a:prstGeom prst="rect">
            <a:avLst/>
          </a:prstGeom>
          <a:ln>
            <a:solidFill>
              <a:schemeClr val="accent1"/>
            </a:solidFill>
          </a:ln>
        </p:spPr>
      </p:pic>
      <p:sp>
        <p:nvSpPr>
          <p:cNvPr id="16" name="Rounded Rectangle 10">
            <a:extLst>
              <a:ext uri="{FF2B5EF4-FFF2-40B4-BE49-F238E27FC236}">
                <a16:creationId xmlns:a16="http://schemas.microsoft.com/office/drawing/2014/main" id="{3617154E-7B1A-4018-B5FB-16F2798B4F8F}"/>
              </a:ext>
            </a:extLst>
          </p:cNvPr>
          <p:cNvSpPr/>
          <p:nvPr/>
        </p:nvSpPr>
        <p:spPr>
          <a:xfrm>
            <a:off x="5386060" y="5837722"/>
            <a:ext cx="1333500" cy="550136"/>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18" name="Rounded Rectangle 10">
            <a:extLst>
              <a:ext uri="{FF2B5EF4-FFF2-40B4-BE49-F238E27FC236}">
                <a16:creationId xmlns:a16="http://schemas.microsoft.com/office/drawing/2014/main" id="{FFFB8ED8-F186-4250-A48D-815BE522EB22}"/>
              </a:ext>
            </a:extLst>
          </p:cNvPr>
          <p:cNvSpPr/>
          <p:nvPr/>
        </p:nvSpPr>
        <p:spPr>
          <a:xfrm>
            <a:off x="7304263" y="1193199"/>
            <a:ext cx="1665565" cy="310058"/>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19" name="Audio 18">
            <a:hlinkClick r:id="" action="ppaction://media"/>
            <a:extLst>
              <a:ext uri="{FF2B5EF4-FFF2-40B4-BE49-F238E27FC236}">
                <a16:creationId xmlns:a16="http://schemas.microsoft.com/office/drawing/2014/main" id="{AB990E18-636B-484F-91E8-ACC0BE295EA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72587502"/>
      </p:ext>
    </p:extLst>
  </p:cSld>
  <p:clrMapOvr>
    <a:masterClrMapping/>
  </p:clrMapOvr>
  <p:transition advTm="2984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anim calcmode="lin" valueType="num">
                                      <p:cBhvr>
                                        <p:cTn id="12" dur="2000" fill="hold"/>
                                        <p:tgtEl>
                                          <p:spTgt spid="18"/>
                                        </p:tgtEl>
                                        <p:attrNameLst>
                                          <p:attrName>ppt_w</p:attrName>
                                        </p:attrNameLst>
                                      </p:cBhvr>
                                      <p:tavLst>
                                        <p:tav tm="0" fmla="#ppt_w*sin(2.5*pi*$)">
                                          <p:val>
                                            <p:fltVal val="0"/>
                                          </p:val>
                                        </p:tav>
                                        <p:tav tm="100000">
                                          <p:val>
                                            <p:fltVal val="1"/>
                                          </p:val>
                                        </p:tav>
                                      </p:tavLst>
                                    </p:anim>
                                    <p:anim calcmode="lin" valueType="num">
                                      <p:cBhvr>
                                        <p:cTn id="13"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anim calcmode="lin" valueType="num">
                                      <p:cBhvr>
                                        <p:cTn id="19" dur="2000" fill="hold"/>
                                        <p:tgtEl>
                                          <p:spTgt spid="16"/>
                                        </p:tgtEl>
                                        <p:attrNameLst>
                                          <p:attrName>ppt_w</p:attrName>
                                        </p:attrNameLst>
                                      </p:cBhvr>
                                      <p:tavLst>
                                        <p:tav tm="0" fmla="#ppt_w*sin(2.5*pi*$)">
                                          <p:val>
                                            <p:fltVal val="0"/>
                                          </p:val>
                                        </p:tav>
                                        <p:tav tm="100000">
                                          <p:val>
                                            <p:fltVal val="1"/>
                                          </p:val>
                                        </p:tav>
                                      </p:tavLst>
                                    </p:anim>
                                    <p:anim calcmode="lin" valueType="num">
                                      <p:cBhvr>
                                        <p:cTn id="20"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9"/>
                </p:tgtEl>
              </p:cMediaNode>
            </p:audio>
          </p:childTnLst>
        </p:cTn>
      </p:par>
    </p:tnLst>
    <p:bldLst>
      <p:bldP spid="16"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314807" y="1442790"/>
            <a:ext cx="7388143" cy="4887773"/>
          </a:xfrm>
          <a:prstGeom prst="rect">
            <a:avLst/>
          </a:prstGeom>
        </p:spPr>
      </p:pic>
      <p:sp>
        <p:nvSpPr>
          <p:cNvPr id="19" name="Rectangle 18"/>
          <p:cNvSpPr/>
          <p:nvPr/>
        </p:nvSpPr>
        <p:spPr>
          <a:xfrm>
            <a:off x="2197100" y="3530735"/>
            <a:ext cx="7882106" cy="2832100"/>
          </a:xfrm>
          <a:prstGeom prst="rect">
            <a:avLst/>
          </a:prstGeom>
          <a:solidFill>
            <a:srgbClr val="C8ECFF">
              <a:alpha val="10000"/>
            </a:srgbClr>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4" name="Text Placeholder 3"/>
          <p:cNvSpPr>
            <a:spLocks noGrp="1"/>
          </p:cNvSpPr>
          <p:nvPr>
            <p:ph type="body" sz="quarter" idx="16"/>
          </p:nvPr>
        </p:nvSpPr>
        <p:spPr>
          <a:xfrm>
            <a:off x="365840" y="829378"/>
            <a:ext cx="11338560" cy="402336"/>
          </a:xfrm>
        </p:spPr>
        <p:txBody>
          <a:bodyPr>
            <a:normAutofit/>
          </a:bodyPr>
          <a:lstStyle/>
          <a:p>
            <a:r>
              <a:rPr lang="en-GB" dirty="0"/>
              <a:t>Select each highlighted section to learn more</a:t>
            </a:r>
          </a:p>
        </p:txBody>
      </p:sp>
      <p:sp>
        <p:nvSpPr>
          <p:cNvPr id="2" name="Title 1"/>
          <p:cNvSpPr>
            <a:spLocks noGrp="1"/>
          </p:cNvSpPr>
          <p:nvPr>
            <p:ph type="title"/>
          </p:nvPr>
        </p:nvSpPr>
        <p:spPr>
          <a:xfrm>
            <a:off x="365840" y="49369"/>
            <a:ext cx="11338560" cy="768263"/>
          </a:xfrm>
        </p:spPr>
        <p:txBody>
          <a:bodyPr/>
          <a:lstStyle/>
          <a:p>
            <a:r>
              <a:rPr lang="en-GB" dirty="0"/>
              <a:t>DocuSign Interface</a:t>
            </a:r>
          </a:p>
        </p:txBody>
      </p:sp>
      <p:sp>
        <p:nvSpPr>
          <p:cNvPr id="20"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sp>
        <p:nvSpPr>
          <p:cNvPr id="10" name="Rectangle 9"/>
          <p:cNvSpPr/>
          <p:nvPr/>
        </p:nvSpPr>
        <p:spPr>
          <a:xfrm>
            <a:off x="2197100" y="1901976"/>
            <a:ext cx="7882106" cy="1017270"/>
          </a:xfrm>
          <a:prstGeom prst="rect">
            <a:avLst/>
          </a:prstGeom>
          <a:solidFill>
            <a:srgbClr val="C8ECFF">
              <a:alpha val="9804"/>
            </a:srgbClr>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12" name="Rectangle 11"/>
          <p:cNvSpPr/>
          <p:nvPr/>
        </p:nvSpPr>
        <p:spPr>
          <a:xfrm>
            <a:off x="2297364" y="2963833"/>
            <a:ext cx="4636837" cy="522317"/>
          </a:xfrm>
          <a:prstGeom prst="rect">
            <a:avLst/>
          </a:prstGeom>
          <a:solidFill>
            <a:srgbClr val="C8ECFF">
              <a:alpha val="10000"/>
            </a:srgbClr>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16" name="Rectangle 15"/>
          <p:cNvSpPr/>
          <p:nvPr/>
        </p:nvSpPr>
        <p:spPr>
          <a:xfrm>
            <a:off x="7052257" y="3000457"/>
            <a:ext cx="2650692" cy="400050"/>
          </a:xfrm>
          <a:prstGeom prst="rect">
            <a:avLst/>
          </a:prstGeom>
          <a:solidFill>
            <a:srgbClr val="C8ECFF">
              <a:alpha val="10000"/>
            </a:srgbClr>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3" name="Rounded Rectangle 2"/>
          <p:cNvSpPr/>
          <p:nvPr/>
        </p:nvSpPr>
        <p:spPr>
          <a:xfrm>
            <a:off x="8479830" y="1598124"/>
            <a:ext cx="1009935" cy="2915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a:p>
        </p:txBody>
      </p:sp>
      <p:sp>
        <p:nvSpPr>
          <p:cNvPr id="13" name="Rounded Rectangular Callout 12"/>
          <p:cNvSpPr/>
          <p:nvPr/>
        </p:nvSpPr>
        <p:spPr>
          <a:xfrm>
            <a:off x="7052258" y="1476813"/>
            <a:ext cx="2979763" cy="1065760"/>
          </a:xfrm>
          <a:prstGeom prst="wedgeRoundRectCallout">
            <a:avLst>
              <a:gd name="adj1" fmla="val -68203"/>
              <a:gd name="adj2" fmla="val 63926"/>
              <a:gd name="adj3" fmla="val 16667"/>
            </a:avLst>
          </a:prstGeom>
          <a:solidFill>
            <a:schemeClr val="bg1"/>
          </a:solidFill>
          <a:ln w="15875">
            <a:solidFill>
              <a:srgbClr val="9DA7A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171815"/>
                </a:solidFill>
                <a:cs typeface="Arial"/>
              </a:rPr>
              <a:t>Understand that you represent and warrant that you are duly authorized by your company to sign this agreement</a:t>
            </a:r>
          </a:p>
        </p:txBody>
      </p:sp>
      <p:sp>
        <p:nvSpPr>
          <p:cNvPr id="5" name="Rounded Rectangle 4"/>
          <p:cNvSpPr/>
          <p:nvPr/>
        </p:nvSpPr>
        <p:spPr>
          <a:xfrm>
            <a:off x="7442387" y="3933025"/>
            <a:ext cx="1562272" cy="390562"/>
          </a:xfrm>
          <a:prstGeom prst="roundRect">
            <a:avLst/>
          </a:prstGeom>
          <a:solidFill>
            <a:srgbClr val="767A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a:p>
        </p:txBody>
      </p:sp>
      <p:sp>
        <p:nvSpPr>
          <p:cNvPr id="14" name="Rounded Rectangular Callout 13"/>
          <p:cNvSpPr/>
          <p:nvPr/>
        </p:nvSpPr>
        <p:spPr>
          <a:xfrm>
            <a:off x="6459454" y="3755067"/>
            <a:ext cx="3662336" cy="920750"/>
          </a:xfrm>
          <a:prstGeom prst="wedgeRoundRectCallout">
            <a:avLst>
              <a:gd name="adj1" fmla="val 11036"/>
              <a:gd name="adj2" fmla="val -99617"/>
              <a:gd name="adj3" fmla="val 16667"/>
            </a:avLst>
          </a:prstGeom>
          <a:solidFill>
            <a:schemeClr val="bg1"/>
          </a:solidFill>
          <a:ln w="15875">
            <a:solidFill>
              <a:srgbClr val="9DA7A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171815"/>
                </a:solidFill>
                <a:cs typeface="Arial"/>
              </a:rPr>
              <a:t>The </a:t>
            </a:r>
            <a:r>
              <a:rPr lang="en-US" sz="1400" b="1" dirty="0">
                <a:solidFill>
                  <a:srgbClr val="171815"/>
                </a:solidFill>
                <a:cs typeface="Arial"/>
              </a:rPr>
              <a:t>Other Actions </a:t>
            </a:r>
            <a:r>
              <a:rPr lang="en-US" sz="1400" dirty="0">
                <a:solidFill>
                  <a:srgbClr val="171815"/>
                </a:solidFill>
                <a:cs typeface="Arial"/>
              </a:rPr>
              <a:t>menu allows you to transfer signature authority and use Pen-and-Paper signatures</a:t>
            </a:r>
          </a:p>
        </p:txBody>
      </p:sp>
      <p:sp>
        <p:nvSpPr>
          <p:cNvPr id="6" name="Rounded Rectangle 5"/>
          <p:cNvSpPr/>
          <p:nvPr/>
        </p:nvSpPr>
        <p:spPr>
          <a:xfrm>
            <a:off x="5697260" y="4345070"/>
            <a:ext cx="600662" cy="256658"/>
          </a:xfrm>
          <a:prstGeom prst="roundRect">
            <a:avLst/>
          </a:prstGeom>
          <a:solidFill>
            <a:srgbClr val="767A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a:p>
        </p:txBody>
      </p:sp>
      <p:sp>
        <p:nvSpPr>
          <p:cNvPr id="15" name="Rounded Rectangular Callout 14"/>
          <p:cNvSpPr/>
          <p:nvPr/>
        </p:nvSpPr>
        <p:spPr>
          <a:xfrm>
            <a:off x="2984241" y="3773822"/>
            <a:ext cx="3416300" cy="920750"/>
          </a:xfrm>
          <a:prstGeom prst="wedgeRoundRectCallout">
            <a:avLst>
              <a:gd name="adj1" fmla="val -48690"/>
              <a:gd name="adj2" fmla="val -100371"/>
              <a:gd name="adj3" fmla="val 16667"/>
            </a:avLst>
          </a:prstGeom>
          <a:solidFill>
            <a:schemeClr val="bg1"/>
          </a:solidFill>
          <a:ln w="15875">
            <a:solidFill>
              <a:srgbClr val="9DA7A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10291" fontAlgn="auto">
              <a:spcBef>
                <a:spcPts val="0"/>
              </a:spcBef>
              <a:spcAft>
                <a:spcPts val="0"/>
              </a:spcAft>
              <a:defRPr/>
            </a:pPr>
            <a:r>
              <a:rPr lang="en-US" sz="1400" dirty="0">
                <a:solidFill>
                  <a:srgbClr val="171815"/>
                </a:solidFill>
                <a:cs typeface="Arial"/>
              </a:rPr>
              <a:t>Click to check that you agree to sign electronically and then click </a:t>
            </a:r>
            <a:r>
              <a:rPr lang="en-US" sz="1400" b="1" dirty="0">
                <a:solidFill>
                  <a:srgbClr val="171815"/>
                </a:solidFill>
                <a:cs typeface="Arial"/>
              </a:rPr>
              <a:t>Continue</a:t>
            </a:r>
            <a:r>
              <a:rPr lang="en-US" sz="1400" dirty="0">
                <a:solidFill>
                  <a:srgbClr val="171815"/>
                </a:solidFill>
                <a:cs typeface="Arial"/>
              </a:rPr>
              <a:t>. This agreement will only appear the first time you sign.</a:t>
            </a:r>
            <a:endParaRPr lang="en-US" sz="1400" b="1" dirty="0">
              <a:solidFill>
                <a:srgbClr val="171815"/>
              </a:solidFill>
              <a:cs typeface="Arial"/>
            </a:endParaRPr>
          </a:p>
        </p:txBody>
      </p:sp>
      <p:sp>
        <p:nvSpPr>
          <p:cNvPr id="7" name="Rounded Rectangle 6"/>
          <p:cNvSpPr/>
          <p:nvPr/>
        </p:nvSpPr>
        <p:spPr>
          <a:xfrm>
            <a:off x="5050971" y="5416062"/>
            <a:ext cx="2090058" cy="550398"/>
          </a:xfrm>
          <a:prstGeom prst="roundRect">
            <a:avLst/>
          </a:prstGeom>
          <a:solidFill>
            <a:srgbClr val="767A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a:p>
        </p:txBody>
      </p:sp>
      <p:sp>
        <p:nvSpPr>
          <p:cNvPr id="17" name="Rounded Rectangular Callout 16"/>
          <p:cNvSpPr/>
          <p:nvPr/>
        </p:nvSpPr>
        <p:spPr>
          <a:xfrm>
            <a:off x="5411387" y="5241985"/>
            <a:ext cx="4013201" cy="800100"/>
          </a:xfrm>
          <a:prstGeom prst="wedgeRoundRectCallout">
            <a:avLst>
              <a:gd name="adj1" fmla="val -43487"/>
              <a:gd name="adj2" fmla="val -86757"/>
              <a:gd name="adj3" fmla="val 16667"/>
            </a:avLst>
          </a:prstGeom>
          <a:solidFill>
            <a:schemeClr val="bg1"/>
          </a:solidFill>
          <a:ln w="15875">
            <a:solidFill>
              <a:srgbClr val="9DA7A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171815"/>
                </a:solidFill>
                <a:cs typeface="Arial"/>
              </a:rPr>
              <a:t>A draft copy of the Third Party Limited License Agreement</a:t>
            </a:r>
          </a:p>
        </p:txBody>
      </p:sp>
      <p:sp>
        <p:nvSpPr>
          <p:cNvPr id="8" name="TextBox 7">
            <a:extLst>
              <a:ext uri="{FF2B5EF4-FFF2-40B4-BE49-F238E27FC236}">
                <a16:creationId xmlns:a16="http://schemas.microsoft.com/office/drawing/2014/main" id="{1A465A4C-DC73-43E9-8AED-43E91624CDA8}"/>
              </a:ext>
            </a:extLst>
          </p:cNvPr>
          <p:cNvSpPr txBox="1"/>
          <p:nvPr/>
        </p:nvSpPr>
        <p:spPr>
          <a:xfrm>
            <a:off x="2489050" y="1920636"/>
            <a:ext cx="668929" cy="415498"/>
          </a:xfrm>
          <a:prstGeom prst="rect">
            <a:avLst/>
          </a:prstGeom>
          <a:solidFill>
            <a:schemeClr val="bg1"/>
          </a:solidFill>
        </p:spPr>
        <p:txBody>
          <a:bodyPr wrap="square" rtlCol="0">
            <a:spAutoFit/>
          </a:bodyPr>
          <a:lstStyle/>
          <a:p>
            <a:pPr algn="r"/>
            <a:r>
              <a:rPr lang="en-US" sz="700" b="1" dirty="0"/>
              <a:t>IQVIA</a:t>
            </a:r>
          </a:p>
          <a:p>
            <a:pPr algn="r"/>
            <a:endParaRPr lang="en-US" sz="700" b="1" dirty="0"/>
          </a:p>
          <a:p>
            <a:pPr algn="r"/>
            <a:endParaRPr lang="en-US" sz="700" b="1" dirty="0"/>
          </a:p>
        </p:txBody>
      </p:sp>
      <p:pic>
        <p:nvPicPr>
          <p:cNvPr id="18" name="Audio 17">
            <a:hlinkClick r:id="" action="ppaction://media"/>
            <a:extLst>
              <a:ext uri="{FF2B5EF4-FFF2-40B4-BE49-F238E27FC236}">
                <a16:creationId xmlns:a16="http://schemas.microsoft.com/office/drawing/2014/main" id="{4828AF8B-FB06-48A1-BCE3-C568AB9D32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307259679"/>
      </p:ext>
    </p:extLst>
  </p:cSld>
  <p:clrMapOvr>
    <a:masterClrMapping/>
  </p:clrMapOvr>
  <mc:AlternateContent xmlns:mc="http://schemas.openxmlformats.org/markup-compatibility/2006" xmlns:p14="http://schemas.microsoft.com/office/powerpoint/2010/main">
    <mc:Choice Requires="p14">
      <p:transition spd="med" p14:dur="700" advTm="24325">
        <p:fade/>
      </p:transition>
    </mc:Choice>
    <mc:Fallback xmlns="">
      <p:transition spd="med" advTm="243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nextCondLst>
                <p:cond evt="onClick" delay="0">
                  <p:tgtEl>
                    <p:spTgt spid="10"/>
                  </p:tgtEl>
                </p:cond>
              </p:nextCondLst>
            </p:seq>
            <p:seq concurrent="1" nextAc="seek">
              <p:cTn id="13" restart="whenNotActive" fill="hold" evtFilter="cancelBubble" nodeType="interactiveSeq">
                <p:stCondLst>
                  <p:cond evt="onClick" delay="0">
                    <p:tgtEl>
                      <p:spTgt spid="12"/>
                    </p:tgtEl>
                  </p:cond>
                </p:stCondLst>
                <p:endSync evt="end" delay="0">
                  <p:rtn val="all"/>
                </p:endSync>
                <p:childTnLst>
                  <p:par>
                    <p:cTn id="14" fill="hold">
                      <p:stCondLst>
                        <p:cond delay="0"/>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childTnLst>
              </p:cTn>
              <p:nextCondLst>
                <p:cond evt="onClick" delay="0">
                  <p:tgtEl>
                    <p:spTgt spid="12"/>
                  </p:tgtEl>
                </p:cond>
              </p:nextCondLst>
            </p:seq>
            <p:seq concurrent="1" nextAc="seek">
              <p:cTn id="19" restart="whenNotActive" fill="hold" evtFilter="cancelBubble" nodeType="interactiveSeq">
                <p:stCondLst>
                  <p:cond evt="onClick" delay="0">
                    <p:tgtEl>
                      <p:spTgt spid="16"/>
                    </p:tgtEl>
                  </p:cond>
                </p:stCondLst>
                <p:endSync evt="end" delay="0">
                  <p:rtn val="all"/>
                </p:endSync>
                <p:childTnLst>
                  <p:par>
                    <p:cTn id="20" fill="hold">
                      <p:stCondLst>
                        <p:cond delay="0"/>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childTnLst>
                          </p:cTn>
                        </p:par>
                      </p:childTnLst>
                    </p:cTn>
                  </p:par>
                </p:childTnLst>
              </p:cTn>
              <p:nextCondLst>
                <p:cond evt="onClick" delay="0">
                  <p:tgtEl>
                    <p:spTgt spid="16"/>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childTnLst>
                          </p:cTn>
                        </p:par>
                      </p:childTnLst>
                    </p:cTn>
                  </p:par>
                </p:childTnLst>
              </p:cTn>
              <p:nextCondLst>
                <p:cond evt="onClick" delay="0">
                  <p:tgtEl>
                    <p:spTgt spid="19"/>
                  </p:tgtEl>
                </p:cond>
              </p:nextCondLst>
            </p:seq>
            <p:audio isNarration="1">
              <p:cMediaNode vol="80000" showWhenStopped="0">
                <p:cTn id="31" fill="hold" display="0">
                  <p:stCondLst>
                    <p:cond delay="indefinite"/>
                  </p:stCondLst>
                  <p:endCondLst>
                    <p:cond evt="onStopAudio" delay="0">
                      <p:tgtEl>
                        <p:sldTgt/>
                      </p:tgtEl>
                    </p:cond>
                  </p:endCondLst>
                </p:cTn>
                <p:tgtEl>
                  <p:spTgt spid="18"/>
                </p:tgtEl>
              </p:cMediaNode>
            </p:audio>
          </p:childTnLst>
        </p:cTn>
      </p:par>
    </p:tnLst>
    <p:bldLst>
      <p:bldP spid="13" grpId="0" animBg="1"/>
      <p:bldP spid="14" grpId="0" animBg="1"/>
      <p:bldP spid="15"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BB1731A-D99F-45A4-B3B7-C3011083C571}"/>
              </a:ext>
            </a:extLst>
          </p:cNvPr>
          <p:cNvGrpSpPr/>
          <p:nvPr/>
        </p:nvGrpSpPr>
        <p:grpSpPr>
          <a:xfrm>
            <a:off x="318806" y="1179305"/>
            <a:ext cx="11705714" cy="4962617"/>
            <a:chOff x="318806" y="1179305"/>
            <a:chExt cx="11705714" cy="4962617"/>
          </a:xfrm>
        </p:grpSpPr>
        <p:grpSp>
          <p:nvGrpSpPr>
            <p:cNvPr id="5" name="Group 4">
              <a:extLst>
                <a:ext uri="{FF2B5EF4-FFF2-40B4-BE49-F238E27FC236}">
                  <a16:creationId xmlns:a16="http://schemas.microsoft.com/office/drawing/2014/main" id="{52AB3CA8-19F2-43A7-ACEE-4B9648DBCB87}"/>
                </a:ext>
              </a:extLst>
            </p:cNvPr>
            <p:cNvGrpSpPr/>
            <p:nvPr/>
          </p:nvGrpSpPr>
          <p:grpSpPr>
            <a:xfrm>
              <a:off x="318806" y="1179305"/>
              <a:ext cx="11705714" cy="4962617"/>
              <a:chOff x="295256" y="1180224"/>
              <a:chExt cx="11705714" cy="4962617"/>
            </a:xfrm>
          </p:grpSpPr>
          <p:pic>
            <p:nvPicPr>
              <p:cNvPr id="3" name="Picture 2">
                <a:extLst>
                  <a:ext uri="{FF2B5EF4-FFF2-40B4-BE49-F238E27FC236}">
                    <a16:creationId xmlns:a16="http://schemas.microsoft.com/office/drawing/2014/main" id="{C7FBA286-563E-4295-8257-847DFA393A2F}"/>
                  </a:ext>
                </a:extLst>
              </p:cNvPr>
              <p:cNvPicPr>
                <a:picLocks noChangeAspect="1"/>
              </p:cNvPicPr>
              <p:nvPr/>
            </p:nvPicPr>
            <p:blipFill>
              <a:blip r:embed="rId6"/>
              <a:stretch>
                <a:fillRect/>
              </a:stretch>
            </p:blipFill>
            <p:spPr>
              <a:xfrm>
                <a:off x="295256" y="1180224"/>
                <a:ext cx="11705714" cy="4962617"/>
              </a:xfrm>
              <a:prstGeom prst="rect">
                <a:avLst/>
              </a:prstGeom>
            </p:spPr>
          </p:pic>
          <p:sp>
            <p:nvSpPr>
              <p:cNvPr id="4" name="Rectangle 3">
                <a:extLst>
                  <a:ext uri="{FF2B5EF4-FFF2-40B4-BE49-F238E27FC236}">
                    <a16:creationId xmlns:a16="http://schemas.microsoft.com/office/drawing/2014/main" id="{6BB61891-6F82-4A64-A3EF-7B0676F49DC0}"/>
                  </a:ext>
                </a:extLst>
              </p:cNvPr>
              <p:cNvSpPr/>
              <p:nvPr/>
            </p:nvSpPr>
            <p:spPr>
              <a:xfrm>
                <a:off x="784069" y="2803477"/>
                <a:ext cx="252447" cy="2104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sp>
          <p:nvSpPr>
            <p:cNvPr id="35" name="Rectangle 34">
              <a:extLst>
                <a:ext uri="{FF2B5EF4-FFF2-40B4-BE49-F238E27FC236}">
                  <a16:creationId xmlns:a16="http://schemas.microsoft.com/office/drawing/2014/main" id="{A43D24DA-78BF-4E52-887A-319C59F68274}"/>
                </a:ext>
              </a:extLst>
            </p:cNvPr>
            <p:cNvSpPr/>
            <p:nvPr/>
          </p:nvSpPr>
          <p:spPr>
            <a:xfrm>
              <a:off x="9310472" y="2647656"/>
              <a:ext cx="1226899" cy="3629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sp>
        <p:nvSpPr>
          <p:cNvPr id="2" name="Title 1"/>
          <p:cNvSpPr>
            <a:spLocks noGrp="1"/>
          </p:cNvSpPr>
          <p:nvPr>
            <p:ph type="title"/>
          </p:nvPr>
        </p:nvSpPr>
        <p:spPr>
          <a:xfrm>
            <a:off x="337559" y="-26044"/>
            <a:ext cx="11338560" cy="768263"/>
          </a:xfrm>
        </p:spPr>
        <p:txBody>
          <a:bodyPr/>
          <a:lstStyle/>
          <a:p>
            <a:r>
              <a:rPr lang="en-GB" dirty="0"/>
              <a:t>Signing Electronically</a:t>
            </a:r>
          </a:p>
        </p:txBody>
      </p:sp>
      <p:sp>
        <p:nvSpPr>
          <p:cNvPr id="17"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sp>
        <p:nvSpPr>
          <p:cNvPr id="8" name="Rounded Rectangle 7"/>
          <p:cNvSpPr/>
          <p:nvPr/>
        </p:nvSpPr>
        <p:spPr>
          <a:xfrm>
            <a:off x="10815090" y="7359540"/>
            <a:ext cx="457200" cy="1221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a:p>
        </p:txBody>
      </p:sp>
      <p:grpSp>
        <p:nvGrpSpPr>
          <p:cNvPr id="13" name="Group 12">
            <a:extLst>
              <a:ext uri="{FF2B5EF4-FFF2-40B4-BE49-F238E27FC236}">
                <a16:creationId xmlns:a16="http://schemas.microsoft.com/office/drawing/2014/main" id="{5604170A-1877-44C8-B66F-273E25BF1F95}"/>
              </a:ext>
            </a:extLst>
          </p:cNvPr>
          <p:cNvGrpSpPr/>
          <p:nvPr/>
        </p:nvGrpSpPr>
        <p:grpSpPr>
          <a:xfrm>
            <a:off x="701887" y="884803"/>
            <a:ext cx="5960558" cy="5251370"/>
            <a:chOff x="933842" y="-41318"/>
            <a:chExt cx="5960558" cy="5251370"/>
          </a:xfrm>
        </p:grpSpPr>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842" y="-41318"/>
              <a:ext cx="5960558" cy="5251370"/>
            </a:xfrm>
            <a:prstGeom prst="rect">
              <a:avLst/>
            </a:prstGeom>
          </p:spPr>
        </p:pic>
        <p:sp>
          <p:nvSpPr>
            <p:cNvPr id="12" name="Rectangle 11">
              <a:extLst>
                <a:ext uri="{FF2B5EF4-FFF2-40B4-BE49-F238E27FC236}">
                  <a16:creationId xmlns:a16="http://schemas.microsoft.com/office/drawing/2014/main" id="{FBA3EA9C-ED49-49EE-8F5F-7DC55AC88FB3}"/>
                </a:ext>
              </a:extLst>
            </p:cNvPr>
            <p:cNvSpPr/>
            <p:nvPr/>
          </p:nvSpPr>
          <p:spPr>
            <a:xfrm>
              <a:off x="937423" y="2412264"/>
              <a:ext cx="672838" cy="3284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sp>
          <p:nvSpPr>
            <p:cNvPr id="36" name="Rectangle 35">
              <a:extLst>
                <a:ext uri="{FF2B5EF4-FFF2-40B4-BE49-F238E27FC236}">
                  <a16:creationId xmlns:a16="http://schemas.microsoft.com/office/drawing/2014/main" id="{2CCCD5A9-579F-4E35-8049-2078397E2877}"/>
                </a:ext>
              </a:extLst>
            </p:cNvPr>
            <p:cNvSpPr/>
            <p:nvPr/>
          </p:nvSpPr>
          <p:spPr>
            <a:xfrm>
              <a:off x="3800364" y="4141753"/>
              <a:ext cx="836949" cy="3553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7275" y="1036721"/>
            <a:ext cx="7603303" cy="4410756"/>
          </a:xfrm>
          <a:prstGeom prst="rect">
            <a:avLst/>
          </a:prstGeom>
        </p:spPr>
      </p:pic>
      <p:grpSp>
        <p:nvGrpSpPr>
          <p:cNvPr id="10" name="Group 9">
            <a:extLst>
              <a:ext uri="{FF2B5EF4-FFF2-40B4-BE49-F238E27FC236}">
                <a16:creationId xmlns:a16="http://schemas.microsoft.com/office/drawing/2014/main" id="{CFEF87A1-BD02-41F9-BAEE-D1F4886A6997}"/>
              </a:ext>
            </a:extLst>
          </p:cNvPr>
          <p:cNvGrpSpPr/>
          <p:nvPr/>
        </p:nvGrpSpPr>
        <p:grpSpPr>
          <a:xfrm>
            <a:off x="2726058" y="1263093"/>
            <a:ext cx="7577343" cy="4621470"/>
            <a:chOff x="215413" y="1354621"/>
            <a:chExt cx="7577343" cy="4621470"/>
          </a:xfrm>
        </p:grpSpPr>
        <p:pic>
          <p:nvPicPr>
            <p:cNvPr id="27"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5413" y="1354621"/>
              <a:ext cx="7577343" cy="4621470"/>
            </a:xfrm>
            <a:prstGeom prst="rect">
              <a:avLst/>
            </a:prstGeom>
          </p:spPr>
        </p:pic>
        <p:sp>
          <p:nvSpPr>
            <p:cNvPr id="9" name="Rectangle 8">
              <a:extLst>
                <a:ext uri="{FF2B5EF4-FFF2-40B4-BE49-F238E27FC236}">
                  <a16:creationId xmlns:a16="http://schemas.microsoft.com/office/drawing/2014/main" id="{2F5FF135-A3B0-40D6-9876-1C34D5F25680}"/>
                </a:ext>
              </a:extLst>
            </p:cNvPr>
            <p:cNvSpPr/>
            <p:nvPr/>
          </p:nvSpPr>
          <p:spPr>
            <a:xfrm>
              <a:off x="1239414" y="3023848"/>
              <a:ext cx="592784" cy="2962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grpSp>
        <p:nvGrpSpPr>
          <p:cNvPr id="15" name="Group 14">
            <a:extLst>
              <a:ext uri="{FF2B5EF4-FFF2-40B4-BE49-F238E27FC236}">
                <a16:creationId xmlns:a16="http://schemas.microsoft.com/office/drawing/2014/main" id="{B616BC57-A6AB-437E-B0CE-B314F5B58B7B}"/>
              </a:ext>
            </a:extLst>
          </p:cNvPr>
          <p:cNvGrpSpPr/>
          <p:nvPr/>
        </p:nvGrpSpPr>
        <p:grpSpPr>
          <a:xfrm>
            <a:off x="4348035" y="877342"/>
            <a:ext cx="5526873" cy="4970046"/>
            <a:chOff x="4348035" y="877342"/>
            <a:chExt cx="5526873" cy="4970046"/>
          </a:xfrm>
        </p:grpSpPr>
        <p:pic>
          <p:nvPicPr>
            <p:cNvPr id="30" name="Picture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48035" y="879054"/>
              <a:ext cx="5526873" cy="4968334"/>
            </a:xfrm>
            <a:prstGeom prst="rect">
              <a:avLst/>
            </a:prstGeom>
            <a:ln w="57150">
              <a:solidFill>
                <a:schemeClr val="accent6"/>
              </a:solidFill>
            </a:ln>
            <a:effectLst>
              <a:outerShdw blurRad="76200" dist="12700" dir="8100000" sy="-23000" kx="800400" algn="br" rotWithShape="0">
                <a:prstClr val="black">
                  <a:alpha val="20000"/>
                </a:prstClr>
              </a:outerShdw>
            </a:effectLst>
          </p:spPr>
        </p:pic>
        <p:sp>
          <p:nvSpPr>
            <p:cNvPr id="14" name="Rectangle 13">
              <a:extLst>
                <a:ext uri="{FF2B5EF4-FFF2-40B4-BE49-F238E27FC236}">
                  <a16:creationId xmlns:a16="http://schemas.microsoft.com/office/drawing/2014/main" id="{31359A8A-73A9-4A9D-A4F7-BAC080E6964F}"/>
                </a:ext>
              </a:extLst>
            </p:cNvPr>
            <p:cNvSpPr/>
            <p:nvPr/>
          </p:nvSpPr>
          <p:spPr>
            <a:xfrm>
              <a:off x="8257166" y="877342"/>
              <a:ext cx="903412" cy="3579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dirty="0" err="1"/>
            </a:p>
          </p:txBody>
        </p:sp>
      </p:grpSp>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00315" y="2036513"/>
            <a:ext cx="4371975" cy="2314575"/>
          </a:xfrm>
          <a:prstGeom prst="rect">
            <a:avLst/>
          </a:prstGeom>
        </p:spPr>
      </p:pic>
      <p:pic>
        <p:nvPicPr>
          <p:cNvPr id="39" name="Audio 38">
            <a:hlinkClick r:id="" action="ppaction://media"/>
            <a:extLst>
              <a:ext uri="{FF2B5EF4-FFF2-40B4-BE49-F238E27FC236}">
                <a16:creationId xmlns:a16="http://schemas.microsoft.com/office/drawing/2014/main" id="{2BE158C9-D8ED-40BF-BB8C-2452B2E421F6}"/>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1611024649"/>
      </p:ext>
    </p:extLst>
  </p:cSld>
  <p:clrMapOvr>
    <a:masterClrMapping/>
  </p:clrMapOvr>
  <p:transition advTm="683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CDA44E03-1DED-4778-9CD6-B3968A5A8FA3}"/>
              </a:ext>
            </a:extLst>
          </p:cNvPr>
          <p:cNvSpPr>
            <a:spLocks noGrp="1"/>
          </p:cNvSpPr>
          <p:nvPr>
            <p:ph idx="17"/>
          </p:nvPr>
        </p:nvSpPr>
        <p:spPr>
          <a:xfrm>
            <a:off x="763571" y="1774810"/>
            <a:ext cx="6123789" cy="4001364"/>
          </a:xfrm>
        </p:spPr>
        <p:txBody>
          <a:bodyPr/>
          <a:lstStyle/>
          <a:p>
            <a:pPr marL="0" indent="0">
              <a:buNone/>
            </a:pPr>
            <a:r>
              <a:rPr lang="en-US" dirty="0"/>
              <a:t>Select ‘OTHER ACTIONS’ tab to…</a:t>
            </a:r>
          </a:p>
          <a:p>
            <a:r>
              <a:rPr lang="en-US" dirty="0"/>
              <a:t>Finish Later</a:t>
            </a:r>
          </a:p>
          <a:p>
            <a:r>
              <a:rPr lang="en-US" dirty="0"/>
              <a:t>Print &amp; Sign</a:t>
            </a:r>
          </a:p>
          <a:p>
            <a:r>
              <a:rPr lang="en-US" dirty="0"/>
              <a:t>Assign to Someone Else</a:t>
            </a:r>
          </a:p>
          <a:p>
            <a:r>
              <a:rPr lang="en-US" dirty="0"/>
              <a:t>Decline to Sign </a:t>
            </a:r>
          </a:p>
        </p:txBody>
      </p:sp>
      <p:sp>
        <p:nvSpPr>
          <p:cNvPr id="8" name="Text Placeholder 7">
            <a:extLst>
              <a:ext uri="{FF2B5EF4-FFF2-40B4-BE49-F238E27FC236}">
                <a16:creationId xmlns:a16="http://schemas.microsoft.com/office/drawing/2014/main" id="{1F49B7DA-26B6-45FD-AF23-48E4DB64BFEA}"/>
              </a:ext>
            </a:extLst>
          </p:cNvPr>
          <p:cNvSpPr>
            <a:spLocks noGrp="1"/>
          </p:cNvSpPr>
          <p:nvPr>
            <p:ph type="body" sz="quarter" idx="16"/>
          </p:nvPr>
        </p:nvSpPr>
        <p:spPr/>
        <p:txBody>
          <a:bodyPr/>
          <a:lstStyle/>
          <a:p>
            <a:r>
              <a:rPr lang="en-US" dirty="0"/>
              <a:t>Options</a:t>
            </a:r>
          </a:p>
        </p:txBody>
      </p:sp>
      <p:sp>
        <p:nvSpPr>
          <p:cNvPr id="2" name="Title 1"/>
          <p:cNvSpPr>
            <a:spLocks noGrp="1"/>
          </p:cNvSpPr>
          <p:nvPr>
            <p:ph type="title"/>
          </p:nvPr>
        </p:nvSpPr>
        <p:spPr/>
        <p:txBody>
          <a:bodyPr/>
          <a:lstStyle/>
          <a:p>
            <a:r>
              <a:rPr lang="en-GB" dirty="0"/>
              <a:t>“OTHER ACTIONS” Menu</a:t>
            </a:r>
          </a:p>
        </p:txBody>
      </p:sp>
      <p:sp>
        <p:nvSpPr>
          <p:cNvPr id="7"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pic>
        <p:nvPicPr>
          <p:cNvPr id="4" name="Picture 3">
            <a:extLst>
              <a:ext uri="{FF2B5EF4-FFF2-40B4-BE49-F238E27FC236}">
                <a16:creationId xmlns:a16="http://schemas.microsoft.com/office/drawing/2014/main" id="{58E06273-93EF-438A-95BB-27A765FD1D6E}"/>
              </a:ext>
            </a:extLst>
          </p:cNvPr>
          <p:cNvPicPr>
            <a:picLocks noChangeAspect="1"/>
          </p:cNvPicPr>
          <p:nvPr/>
        </p:nvPicPr>
        <p:blipFill>
          <a:blip r:embed="rId6"/>
          <a:stretch>
            <a:fillRect/>
          </a:stretch>
        </p:blipFill>
        <p:spPr>
          <a:xfrm>
            <a:off x="5427262" y="2086175"/>
            <a:ext cx="3185436" cy="3833192"/>
          </a:xfrm>
          <a:prstGeom prst="rect">
            <a:avLst/>
          </a:prstGeom>
        </p:spPr>
      </p:pic>
      <p:sp>
        <p:nvSpPr>
          <p:cNvPr id="6" name="Rounded Rectangle 5"/>
          <p:cNvSpPr/>
          <p:nvPr/>
        </p:nvSpPr>
        <p:spPr>
          <a:xfrm>
            <a:off x="5597843" y="3381229"/>
            <a:ext cx="1839987" cy="266700"/>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13" name="Rounded Rectangle 5">
            <a:extLst>
              <a:ext uri="{FF2B5EF4-FFF2-40B4-BE49-F238E27FC236}">
                <a16:creationId xmlns:a16="http://schemas.microsoft.com/office/drawing/2014/main" id="{EA7E5FD7-F0C6-4C32-B63C-52FCC05C2F86}"/>
              </a:ext>
            </a:extLst>
          </p:cNvPr>
          <p:cNvSpPr/>
          <p:nvPr/>
        </p:nvSpPr>
        <p:spPr>
          <a:xfrm>
            <a:off x="5597842" y="3092197"/>
            <a:ext cx="1839987" cy="266700"/>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sp>
        <p:nvSpPr>
          <p:cNvPr id="14" name="Rounded Rectangle 5">
            <a:extLst>
              <a:ext uri="{FF2B5EF4-FFF2-40B4-BE49-F238E27FC236}">
                <a16:creationId xmlns:a16="http://schemas.microsoft.com/office/drawing/2014/main" id="{63EC41BB-850A-44B5-91A9-C5843E8BD1DA}"/>
              </a:ext>
            </a:extLst>
          </p:cNvPr>
          <p:cNvSpPr/>
          <p:nvPr/>
        </p:nvSpPr>
        <p:spPr>
          <a:xfrm>
            <a:off x="6642871" y="2281584"/>
            <a:ext cx="1839987" cy="266700"/>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23" name="Audio 22">
            <a:hlinkClick r:id="" action="ppaction://media"/>
            <a:extLst>
              <a:ext uri="{FF2B5EF4-FFF2-40B4-BE49-F238E27FC236}">
                <a16:creationId xmlns:a16="http://schemas.microsoft.com/office/drawing/2014/main" id="{858CF48C-AC6A-4CDA-BF7B-6EC40901FA5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384194214"/>
      </p:ext>
    </p:extLst>
  </p:cSld>
  <p:clrMapOvr>
    <a:masterClrMapping/>
  </p:clrMapOvr>
  <mc:AlternateContent xmlns:mc="http://schemas.openxmlformats.org/markup-compatibility/2006" xmlns:p14="http://schemas.microsoft.com/office/powerpoint/2010/main">
    <mc:Choice Requires="p14">
      <p:transition p14:dur="0" advTm="19459"/>
    </mc:Choice>
    <mc:Fallback xmlns="">
      <p:transition advTm="19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2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23"/>
                </p:tgtEl>
              </p:cMediaNode>
            </p:audio>
          </p:childTnLst>
        </p:cTn>
      </p:par>
    </p:tnLst>
    <p:bldLst>
      <p:bldP spid="6"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585E87C-B7AD-4BEC-AE9F-C55A42A06582}"/>
              </a:ext>
            </a:extLst>
          </p:cNvPr>
          <p:cNvSpPr>
            <a:spLocks noGrp="1"/>
          </p:cNvSpPr>
          <p:nvPr>
            <p:ph idx="17"/>
          </p:nvPr>
        </p:nvSpPr>
        <p:spPr/>
        <p:txBody>
          <a:bodyPr/>
          <a:lstStyle/>
          <a:p>
            <a:pPr marL="0" indent="0">
              <a:buNone/>
            </a:pPr>
            <a:r>
              <a:rPr lang="en-US" b="1" dirty="0">
                <a:solidFill>
                  <a:schemeClr val="accent1"/>
                </a:solidFill>
              </a:rPr>
              <a:t>Select ‘OTHER ACTIONS’ tab to…</a:t>
            </a:r>
          </a:p>
          <a:p>
            <a:r>
              <a:rPr lang="en-US" dirty="0">
                <a:solidFill>
                  <a:schemeClr val="tx2">
                    <a:lumMod val="60000"/>
                    <a:lumOff val="40000"/>
                  </a:schemeClr>
                </a:solidFill>
              </a:rPr>
              <a:t>Finish Later</a:t>
            </a:r>
          </a:p>
          <a:p>
            <a:r>
              <a:rPr lang="en-US" dirty="0">
                <a:solidFill>
                  <a:schemeClr val="tx2">
                    <a:lumMod val="60000"/>
                    <a:lumOff val="40000"/>
                  </a:schemeClr>
                </a:solidFill>
              </a:rPr>
              <a:t>Print &amp; Sign</a:t>
            </a:r>
          </a:p>
          <a:p>
            <a:r>
              <a:rPr lang="en-US" sz="1800" b="1" dirty="0">
                <a:solidFill>
                  <a:schemeClr val="accent1"/>
                </a:solidFill>
              </a:rPr>
              <a:t>Assign to Someone Else</a:t>
            </a:r>
          </a:p>
          <a:p>
            <a:r>
              <a:rPr lang="en-US" dirty="0">
                <a:solidFill>
                  <a:schemeClr val="tx2">
                    <a:lumMod val="60000"/>
                    <a:lumOff val="40000"/>
                  </a:schemeClr>
                </a:solidFill>
              </a:rPr>
              <a:t>Decline to Sign </a:t>
            </a:r>
          </a:p>
          <a:p>
            <a:pPr marL="0" indent="0">
              <a:buNone/>
            </a:pPr>
            <a:endParaRPr lang="en-US" dirty="0"/>
          </a:p>
          <a:p>
            <a:pPr lvl="0"/>
            <a:r>
              <a:rPr lang="en-US" b="1" dirty="0">
                <a:solidFill>
                  <a:schemeClr val="accent1"/>
                </a:solidFill>
              </a:rPr>
              <a:t>Email notifications will be sent to:</a:t>
            </a:r>
          </a:p>
          <a:p>
            <a:pPr lvl="1"/>
            <a:r>
              <a:rPr lang="en-US" dirty="0"/>
              <a:t>The person to whom you assigned this envelope</a:t>
            </a:r>
          </a:p>
          <a:p>
            <a:pPr lvl="1"/>
            <a:r>
              <a:rPr lang="en-US" dirty="0"/>
              <a:t>The original sender</a:t>
            </a:r>
          </a:p>
          <a:p>
            <a:pPr lvl="1"/>
            <a:r>
              <a:rPr lang="en-US" dirty="0"/>
              <a:t>You as a Carbon Copy (CC) recipient</a:t>
            </a:r>
          </a:p>
          <a:p>
            <a:pPr marL="0" indent="0">
              <a:buNone/>
            </a:pPr>
            <a:endParaRPr lang="en-US" dirty="0"/>
          </a:p>
        </p:txBody>
      </p:sp>
      <p:sp>
        <p:nvSpPr>
          <p:cNvPr id="11" name="Text Placeholder 10">
            <a:extLst>
              <a:ext uri="{FF2B5EF4-FFF2-40B4-BE49-F238E27FC236}">
                <a16:creationId xmlns:a16="http://schemas.microsoft.com/office/drawing/2014/main" id="{CE085354-7242-4E8C-A853-D6028297C28E}"/>
              </a:ext>
            </a:extLst>
          </p:cNvPr>
          <p:cNvSpPr>
            <a:spLocks noGrp="1"/>
          </p:cNvSpPr>
          <p:nvPr>
            <p:ph type="body" sz="quarter" idx="16"/>
          </p:nvPr>
        </p:nvSpPr>
        <p:spPr/>
        <p:txBody>
          <a:bodyPr/>
          <a:lstStyle/>
          <a:p>
            <a:r>
              <a:rPr lang="en-US" dirty="0"/>
              <a:t>Need to ‘Assign to Someone Else’?</a:t>
            </a:r>
          </a:p>
        </p:txBody>
      </p:sp>
      <p:sp>
        <p:nvSpPr>
          <p:cNvPr id="2" name="Title 1"/>
          <p:cNvSpPr>
            <a:spLocks noGrp="1"/>
          </p:cNvSpPr>
          <p:nvPr>
            <p:ph type="title"/>
          </p:nvPr>
        </p:nvSpPr>
        <p:spPr/>
        <p:txBody>
          <a:bodyPr/>
          <a:lstStyle/>
          <a:p>
            <a:r>
              <a:rPr lang="en-GB" dirty="0"/>
              <a:t>Transferring Signature Authority</a:t>
            </a:r>
          </a:p>
        </p:txBody>
      </p:sp>
      <p:sp>
        <p:nvSpPr>
          <p:cNvPr id="10"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grpSp>
        <p:nvGrpSpPr>
          <p:cNvPr id="13" name="Group 12">
            <a:extLst>
              <a:ext uri="{FF2B5EF4-FFF2-40B4-BE49-F238E27FC236}">
                <a16:creationId xmlns:a16="http://schemas.microsoft.com/office/drawing/2014/main" id="{44163478-037F-4D07-B998-9F6DBBDC5BEC}"/>
              </a:ext>
            </a:extLst>
          </p:cNvPr>
          <p:cNvGrpSpPr/>
          <p:nvPr/>
        </p:nvGrpSpPr>
        <p:grpSpPr>
          <a:xfrm>
            <a:off x="4643647" y="2059074"/>
            <a:ext cx="6192688" cy="4019550"/>
            <a:chOff x="2777140" y="1606587"/>
            <a:chExt cx="6192688" cy="401955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051" y="1606587"/>
              <a:ext cx="4829175" cy="4019550"/>
            </a:xfrm>
            <a:prstGeom prst="rect">
              <a:avLst/>
            </a:prstGeom>
          </p:spPr>
        </p:pic>
        <p:sp>
          <p:nvSpPr>
            <p:cNvPr id="6" name="Rounded Rectangle 5"/>
            <p:cNvSpPr/>
            <p:nvPr/>
          </p:nvSpPr>
          <p:spPr>
            <a:xfrm>
              <a:off x="3390900" y="3219450"/>
              <a:ext cx="2057400" cy="323850"/>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5" name="Picture 4" descr="DocuSign_Transfer.jpg"/>
            <p:cNvPicPr>
              <a:picLocks noChangeAspect="1"/>
            </p:cNvPicPr>
            <p:nvPr/>
          </p:nvPicPr>
          <p:blipFill>
            <a:blip r:embed="rId4" cstate="print"/>
            <a:stretch>
              <a:fillRect/>
            </a:stretch>
          </p:blipFill>
          <p:spPr>
            <a:xfrm>
              <a:off x="2911928" y="1932342"/>
              <a:ext cx="6057900" cy="3368040"/>
            </a:xfrm>
            <a:prstGeom prst="rect">
              <a:avLst/>
            </a:prstGeom>
          </p:spPr>
        </p:pic>
        <p:pic>
          <p:nvPicPr>
            <p:cNvPr id="9" name="Picture 8" descr="DocuSign_Transfer_emails entered.jpg"/>
            <p:cNvPicPr>
              <a:picLocks noChangeAspect="1"/>
            </p:cNvPicPr>
            <p:nvPr/>
          </p:nvPicPr>
          <p:blipFill>
            <a:blip r:embed="rId5" cstate="print"/>
            <a:stretch>
              <a:fillRect/>
            </a:stretch>
          </p:blipFill>
          <p:spPr>
            <a:xfrm>
              <a:off x="2853340" y="1965831"/>
              <a:ext cx="6116488" cy="3368040"/>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777140" y="2456513"/>
              <a:ext cx="5811446" cy="1250488"/>
            </a:xfrm>
            <a:prstGeom prst="rect">
              <a:avLst/>
            </a:prstGeom>
          </p:spPr>
        </p:pic>
      </p:grpSp>
    </p:spTree>
    <p:extLst>
      <p:ext uri="{BB962C8B-B14F-4D97-AF65-F5344CB8AC3E}">
        <p14:creationId xmlns:p14="http://schemas.microsoft.com/office/powerpoint/2010/main" val="339618286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Signing with Pen-and-Paper</a:t>
            </a:r>
          </a:p>
        </p:txBody>
      </p:sp>
      <p:sp>
        <p:nvSpPr>
          <p:cNvPr id="20"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3825" y="2090738"/>
            <a:ext cx="4324350" cy="2676525"/>
          </a:xfrm>
          <a:prstGeom prst="rect">
            <a:avLst/>
          </a:prstGeom>
        </p:spPr>
      </p:pic>
      <p:sp>
        <p:nvSpPr>
          <p:cNvPr id="5" name="Rounded Rectangle 4"/>
          <p:cNvSpPr/>
          <p:nvPr/>
        </p:nvSpPr>
        <p:spPr>
          <a:xfrm>
            <a:off x="4171950" y="3467100"/>
            <a:ext cx="1276350" cy="361950"/>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836897" y="5406986"/>
            <a:ext cx="6279356" cy="392906"/>
          </a:xfrm>
          <a:prstGeom prst="rect">
            <a:avLst/>
          </a:prstGeom>
        </p:spPr>
      </p:pic>
      <p:sp>
        <p:nvSpPr>
          <p:cNvPr id="9" name="Rounded Rectangle 8"/>
          <p:cNvSpPr/>
          <p:nvPr/>
        </p:nvSpPr>
        <p:spPr>
          <a:xfrm>
            <a:off x="7689580" y="5505213"/>
            <a:ext cx="658906" cy="196453"/>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5251" y="2100262"/>
            <a:ext cx="4352925" cy="2667000"/>
          </a:xfrm>
          <a:prstGeom prst="rect">
            <a:avLst/>
          </a:prstGeom>
        </p:spPr>
      </p:pic>
      <p:sp>
        <p:nvSpPr>
          <p:cNvPr id="14" name="Rounded Rectangle 13"/>
          <p:cNvSpPr/>
          <p:nvPr/>
        </p:nvSpPr>
        <p:spPr>
          <a:xfrm>
            <a:off x="4171951" y="4197638"/>
            <a:ext cx="1657350" cy="378163"/>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0488" y="2219325"/>
            <a:ext cx="4391025" cy="2419350"/>
          </a:xfrm>
          <a:prstGeom prst="rect">
            <a:avLst/>
          </a:prstGeom>
        </p:spPr>
      </p:pic>
      <p:sp>
        <p:nvSpPr>
          <p:cNvPr id="16" name="Rounded Rectangle 15"/>
          <p:cNvSpPr/>
          <p:nvPr/>
        </p:nvSpPr>
        <p:spPr>
          <a:xfrm>
            <a:off x="5448300" y="3238501"/>
            <a:ext cx="1371600" cy="409575"/>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4300" y="2033588"/>
            <a:ext cx="4343400" cy="2790825"/>
          </a:xfrm>
          <a:prstGeom prst="rect">
            <a:avLst/>
          </a:prstGeom>
        </p:spPr>
      </p:pic>
      <p:sp>
        <p:nvSpPr>
          <p:cNvPr id="18" name="Rounded Rectangle 17"/>
          <p:cNvSpPr/>
          <p:nvPr/>
        </p:nvSpPr>
        <p:spPr>
          <a:xfrm>
            <a:off x="4171952" y="4197637"/>
            <a:ext cx="828675" cy="441038"/>
          </a:xfrm>
          <a:prstGeom prst="round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a:endParaRPr>
          </a:p>
        </p:txBody>
      </p:sp>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95725" y="2327077"/>
            <a:ext cx="4362450" cy="2352675"/>
          </a:xfrm>
          <a:prstGeom prst="rect">
            <a:avLst/>
          </a:prstGeom>
        </p:spPr>
      </p:pic>
    </p:spTree>
    <p:extLst>
      <p:ext uri="{BB962C8B-B14F-4D97-AF65-F5344CB8AC3E}">
        <p14:creationId xmlns:p14="http://schemas.microsoft.com/office/powerpoint/2010/main" val="1707655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10" presetID="22" presetClass="entr" presetSubtype="8"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4" grpId="0" animBg="1"/>
      <p:bldP spid="16"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DocuSign Email Notifications</a:t>
            </a:r>
          </a:p>
        </p:txBody>
      </p:sp>
      <p:sp>
        <p:nvSpPr>
          <p:cNvPr id="9"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sp>
        <p:nvSpPr>
          <p:cNvPr id="2" name="Content Placeholder 1"/>
          <p:cNvSpPr>
            <a:spLocks noGrp="1"/>
          </p:cNvSpPr>
          <p:nvPr>
            <p:ph idx="4294967295"/>
          </p:nvPr>
        </p:nvSpPr>
        <p:spPr>
          <a:xfrm>
            <a:off x="384694" y="1610578"/>
            <a:ext cx="10926762" cy="4478338"/>
          </a:xfrm>
          <a:prstGeom prst="rect">
            <a:avLst/>
          </a:prstGeom>
        </p:spPr>
        <p:txBody>
          <a:bodyPr/>
          <a:lstStyle/>
          <a:p>
            <a:pPr marL="0" indent="0">
              <a:buNone/>
            </a:pPr>
            <a:endParaRPr lang="en-US" dirty="0"/>
          </a:p>
          <a:p>
            <a:pPr>
              <a:buFont typeface="Wingdings" panose="05000000000000000000" pitchFamily="2" charset="2"/>
              <a:buChar char="q"/>
            </a:pPr>
            <a:r>
              <a:rPr lang="en-US" sz="2400" dirty="0"/>
              <a:t>Completed</a:t>
            </a:r>
            <a:endParaRPr lang="en-US" dirty="0"/>
          </a:p>
          <a:p>
            <a:endParaRPr lang="en-US" dirty="0"/>
          </a:p>
          <a:p>
            <a:endParaRPr lang="en-US" dirty="0"/>
          </a:p>
          <a:p>
            <a:pPr>
              <a:buFont typeface="Wingdings" panose="05000000000000000000" pitchFamily="2" charset="2"/>
              <a:buChar char="q"/>
            </a:pPr>
            <a:r>
              <a:rPr lang="en-US" sz="2400" dirty="0"/>
              <a:t>Other Email Notifications</a:t>
            </a:r>
          </a:p>
          <a:p>
            <a:pPr lvl="1"/>
            <a:r>
              <a:rPr lang="en-US" dirty="0"/>
              <a:t>Carbon Copies</a:t>
            </a:r>
          </a:p>
          <a:p>
            <a:endParaRPr lang="en-US" dirty="0"/>
          </a:p>
          <a:p>
            <a:pPr marL="0" indent="0">
              <a:buNone/>
            </a:pPr>
            <a:endParaRPr lang="en-US" dirty="0"/>
          </a:p>
          <a:p>
            <a:endParaRPr lang="en-US" dirty="0"/>
          </a:p>
        </p:txBody>
      </p:sp>
      <p:sp>
        <p:nvSpPr>
          <p:cNvPr id="4" name="Text Placeholder 3"/>
          <p:cNvSpPr>
            <a:spLocks noGrp="1"/>
          </p:cNvSpPr>
          <p:nvPr>
            <p:ph type="body" sz="quarter" idx="4294967295"/>
          </p:nvPr>
        </p:nvSpPr>
        <p:spPr>
          <a:xfrm>
            <a:off x="384694" y="1212750"/>
            <a:ext cx="10983912" cy="355600"/>
          </a:xfrm>
          <a:prstGeom prst="rect">
            <a:avLst/>
          </a:prstGeom>
        </p:spPr>
        <p:txBody>
          <a:bodyPr>
            <a:normAutofit fontScale="85000" lnSpcReduction="20000"/>
          </a:bodyPr>
          <a:lstStyle/>
          <a:p>
            <a:pPr marL="0" indent="0">
              <a:buNone/>
            </a:pPr>
            <a:r>
              <a:rPr lang="en-US" i="1" dirty="0">
                <a:solidFill>
                  <a:schemeClr val="accent1"/>
                </a:solidFill>
              </a:rPr>
              <a:t>Notification of Completion</a:t>
            </a:r>
          </a:p>
        </p:txBody>
      </p:sp>
      <p:pic>
        <p:nvPicPr>
          <p:cNvPr id="7" name="Picture 6">
            <a:extLst>
              <a:ext uri="{FF2B5EF4-FFF2-40B4-BE49-F238E27FC236}">
                <a16:creationId xmlns:a16="http://schemas.microsoft.com/office/drawing/2014/main" id="{DD0722C8-F83A-4094-8D06-A002DB1D1477}"/>
              </a:ext>
            </a:extLst>
          </p:cNvPr>
          <p:cNvPicPr>
            <a:picLocks noChangeAspect="1"/>
          </p:cNvPicPr>
          <p:nvPr/>
        </p:nvPicPr>
        <p:blipFill>
          <a:blip r:embed="rId3"/>
          <a:stretch>
            <a:fillRect/>
          </a:stretch>
        </p:blipFill>
        <p:spPr>
          <a:xfrm>
            <a:off x="2201994" y="2604671"/>
            <a:ext cx="5037006" cy="779750"/>
          </a:xfrm>
          <a:prstGeom prst="rect">
            <a:avLst/>
          </a:prstGeom>
        </p:spPr>
      </p:pic>
      <p:pic>
        <p:nvPicPr>
          <p:cNvPr id="8" name="Picture 7">
            <a:extLst>
              <a:ext uri="{FF2B5EF4-FFF2-40B4-BE49-F238E27FC236}">
                <a16:creationId xmlns:a16="http://schemas.microsoft.com/office/drawing/2014/main" id="{D828CDFD-48EA-4DDD-BFA8-BCA30E5308A7}"/>
              </a:ext>
            </a:extLst>
          </p:cNvPr>
          <p:cNvPicPr>
            <a:picLocks noChangeAspect="1"/>
          </p:cNvPicPr>
          <p:nvPr/>
        </p:nvPicPr>
        <p:blipFill>
          <a:blip r:embed="rId4"/>
          <a:stretch>
            <a:fillRect/>
          </a:stretch>
        </p:blipFill>
        <p:spPr>
          <a:xfrm>
            <a:off x="2201994" y="4584425"/>
            <a:ext cx="5037006" cy="779750"/>
          </a:xfrm>
          <a:prstGeom prst="rect">
            <a:avLst/>
          </a:prstGeom>
        </p:spPr>
      </p:pic>
    </p:spTree>
    <p:extLst>
      <p:ext uri="{BB962C8B-B14F-4D97-AF65-F5344CB8AC3E}">
        <p14:creationId xmlns:p14="http://schemas.microsoft.com/office/powerpoint/2010/main" val="258080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Happens Next?</a:t>
            </a:r>
          </a:p>
        </p:txBody>
      </p:sp>
      <p:sp>
        <p:nvSpPr>
          <p:cNvPr id="7"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sp>
        <p:nvSpPr>
          <p:cNvPr id="4" name="Text Placeholder 3"/>
          <p:cNvSpPr>
            <a:spLocks noGrp="1"/>
          </p:cNvSpPr>
          <p:nvPr>
            <p:ph type="body" sz="quarter" idx="4294967295"/>
          </p:nvPr>
        </p:nvSpPr>
        <p:spPr>
          <a:xfrm>
            <a:off x="439742" y="1226765"/>
            <a:ext cx="10983912" cy="355600"/>
          </a:xfrm>
          <a:prstGeom prst="rect">
            <a:avLst/>
          </a:prstGeom>
        </p:spPr>
        <p:txBody>
          <a:bodyPr>
            <a:normAutofit fontScale="85000" lnSpcReduction="20000"/>
          </a:bodyPr>
          <a:lstStyle/>
          <a:p>
            <a:pPr marL="0" indent="0">
              <a:buNone/>
            </a:pPr>
            <a:r>
              <a:rPr lang="en-US" i="1" dirty="0">
                <a:solidFill>
                  <a:schemeClr val="accent1"/>
                </a:solidFill>
              </a:rPr>
              <a:t>Process Flow</a:t>
            </a:r>
          </a:p>
        </p:txBody>
      </p:sp>
      <p:grpSp>
        <p:nvGrpSpPr>
          <p:cNvPr id="10" name="Group 9">
            <a:extLst>
              <a:ext uri="{FF2B5EF4-FFF2-40B4-BE49-F238E27FC236}">
                <a16:creationId xmlns:a16="http://schemas.microsoft.com/office/drawing/2014/main" id="{12597015-874A-44F7-A1CE-0E9D23F69235}"/>
              </a:ext>
            </a:extLst>
          </p:cNvPr>
          <p:cNvGrpSpPr/>
          <p:nvPr/>
        </p:nvGrpSpPr>
        <p:grpSpPr>
          <a:xfrm>
            <a:off x="1927391" y="2330542"/>
            <a:ext cx="7742787" cy="2371407"/>
            <a:chOff x="2224608" y="2232185"/>
            <a:chExt cx="7742787" cy="2371407"/>
          </a:xfrm>
        </p:grpSpPr>
        <p:pic>
          <p:nvPicPr>
            <p:cNvPr id="12" name="Picture 11">
              <a:extLst>
                <a:ext uri="{FF2B5EF4-FFF2-40B4-BE49-F238E27FC236}">
                  <a16:creationId xmlns:a16="http://schemas.microsoft.com/office/drawing/2014/main" id="{96D183B9-3BE1-4C16-BA89-CB2BEE16C43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24608" y="2232185"/>
              <a:ext cx="7742787" cy="2371407"/>
            </a:xfrm>
            <a:prstGeom prst="rect">
              <a:avLst/>
            </a:prstGeom>
            <a:noFill/>
            <a:ln w="9525">
              <a:noFill/>
              <a:miter lim="800000"/>
              <a:headEnd/>
              <a:tailEnd/>
            </a:ln>
          </p:spPr>
        </p:pic>
        <p:sp>
          <p:nvSpPr>
            <p:cNvPr id="13" name="TextBox 12">
              <a:extLst>
                <a:ext uri="{FF2B5EF4-FFF2-40B4-BE49-F238E27FC236}">
                  <a16:creationId xmlns:a16="http://schemas.microsoft.com/office/drawing/2014/main" id="{4BD458E4-5871-42E7-A404-66F1987A4CD5}"/>
                </a:ext>
              </a:extLst>
            </p:cNvPr>
            <p:cNvSpPr txBox="1"/>
            <p:nvPr/>
          </p:nvSpPr>
          <p:spPr>
            <a:xfrm flipH="1">
              <a:off x="5486399" y="3345302"/>
              <a:ext cx="1245139" cy="369332"/>
            </a:xfrm>
            <a:prstGeom prst="rect">
              <a:avLst/>
            </a:prstGeom>
            <a:solidFill>
              <a:schemeClr val="bg1"/>
            </a:solidFill>
          </p:spPr>
          <p:txBody>
            <a:bodyPr wrap="square" rtlCol="0">
              <a:spAutoFit/>
            </a:bodyPr>
            <a:lstStyle/>
            <a:p>
              <a:pPr algn="ctr"/>
              <a:r>
                <a:rPr lang="en-US" b="1" dirty="0"/>
                <a:t>IQVIA</a:t>
              </a:r>
            </a:p>
          </p:txBody>
        </p:sp>
        <p:sp>
          <p:nvSpPr>
            <p:cNvPr id="14" name="TextBox 13">
              <a:extLst>
                <a:ext uri="{FF2B5EF4-FFF2-40B4-BE49-F238E27FC236}">
                  <a16:creationId xmlns:a16="http://schemas.microsoft.com/office/drawing/2014/main" id="{10493F0F-CABC-4970-AF51-EC483602C682}"/>
                </a:ext>
              </a:extLst>
            </p:cNvPr>
            <p:cNvSpPr txBox="1"/>
            <p:nvPr/>
          </p:nvSpPr>
          <p:spPr>
            <a:xfrm flipH="1">
              <a:off x="7021040" y="3372940"/>
              <a:ext cx="1245139" cy="369332"/>
            </a:xfrm>
            <a:prstGeom prst="rect">
              <a:avLst/>
            </a:prstGeom>
            <a:solidFill>
              <a:schemeClr val="bg1"/>
            </a:solidFill>
          </p:spPr>
          <p:txBody>
            <a:bodyPr wrap="square" rtlCol="0">
              <a:spAutoFit/>
            </a:bodyPr>
            <a:lstStyle/>
            <a:p>
              <a:pPr algn="ctr"/>
              <a:r>
                <a:rPr lang="en-US" b="1" dirty="0"/>
                <a:t>IQVIA</a:t>
              </a:r>
            </a:p>
          </p:txBody>
        </p:sp>
      </p:grpSp>
    </p:spTree>
    <p:extLst>
      <p:ext uri="{BB962C8B-B14F-4D97-AF65-F5344CB8AC3E}">
        <p14:creationId xmlns:p14="http://schemas.microsoft.com/office/powerpoint/2010/main" val="203034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7"/>
          </p:nvPr>
        </p:nvSpPr>
        <p:spPr>
          <a:prstGeom prst="rect">
            <a:avLst/>
          </a:prstGeom>
        </p:spPr>
        <p:txBody>
          <a:bodyPr/>
          <a:lstStyle/>
          <a:p>
            <a:r>
              <a:rPr lang="en-US" dirty="0"/>
              <a:t>Please email </a:t>
            </a:r>
            <a:r>
              <a:rPr lang="en-US" b="1" dirty="0">
                <a:hlinkClick r:id="rId3"/>
              </a:rPr>
              <a:t>IQVIATPProgram@iqvia.com</a:t>
            </a:r>
            <a:endParaRPr lang="en-US" b="1" dirty="0"/>
          </a:p>
          <a:p>
            <a:endParaRPr lang="en-US" b="1" dirty="0"/>
          </a:p>
          <a:p>
            <a:pPr>
              <a:buNone/>
            </a:pPr>
            <a:endParaRPr lang="en-US" dirty="0"/>
          </a:p>
          <a:p>
            <a:pPr>
              <a:buNone/>
            </a:pPr>
            <a:endParaRPr lang="en-US" dirty="0"/>
          </a:p>
        </p:txBody>
      </p:sp>
      <p:sp>
        <p:nvSpPr>
          <p:cNvPr id="7" name="Text Placeholder 6"/>
          <p:cNvSpPr>
            <a:spLocks noGrp="1"/>
          </p:cNvSpPr>
          <p:nvPr>
            <p:ph type="body" sz="quarter" idx="16"/>
          </p:nvPr>
        </p:nvSpPr>
        <p:spPr>
          <a:prstGeom prst="rect">
            <a:avLst/>
          </a:prstGeom>
        </p:spPr>
        <p:txBody>
          <a:bodyPr>
            <a:normAutofit lnSpcReduction="10000"/>
          </a:bodyPr>
          <a:lstStyle/>
          <a:p>
            <a:r>
              <a:rPr lang="en-US" sz="2400" dirty="0"/>
              <a:t>Reporting Questions and Issues</a:t>
            </a:r>
          </a:p>
        </p:txBody>
      </p:sp>
      <p:sp>
        <p:nvSpPr>
          <p:cNvPr id="5" name="Title 4"/>
          <p:cNvSpPr>
            <a:spLocks noGrp="1"/>
          </p:cNvSpPr>
          <p:nvPr>
            <p:ph type="title"/>
          </p:nvPr>
        </p:nvSpPr>
        <p:spPr/>
        <p:txBody>
          <a:bodyPr/>
          <a:lstStyle/>
          <a:p>
            <a:r>
              <a:rPr lang="en-US" dirty="0"/>
              <a:t>Third Party Access Program Support</a:t>
            </a:r>
          </a:p>
        </p:txBody>
      </p:sp>
      <p:sp>
        <p:nvSpPr>
          <p:cNvPr id="12" name="Footer Placeholder 5"/>
          <p:cNvSpPr>
            <a:spLocks noGrp="1"/>
          </p:cNvSpPr>
          <p:nvPr>
            <p:ph type="ftr" sz="quarter" idx="3"/>
          </p:nvPr>
        </p:nvSpPr>
        <p:spPr>
          <a:prstGeom prst="rect">
            <a:avLst/>
          </a:prstGeom>
        </p:spPr>
        <p:txBody>
          <a:bodyPr/>
          <a:lstStyle>
            <a:lvl1pPr>
              <a:defRPr sz="700"/>
            </a:lvl1pPr>
          </a:lstStyle>
          <a:p>
            <a:r>
              <a:rPr lang="en-US" sz="700"/>
              <a:t>© 2020. All rights reserved. IQVIA® is a registered trademark of IQVIA Inc. in the United States, the European Union, and various other countries</a:t>
            </a:r>
            <a:endParaRPr lang="en-US" dirty="0"/>
          </a:p>
        </p:txBody>
      </p:sp>
      <p:sp>
        <p:nvSpPr>
          <p:cNvPr id="8" name="Content Placeholder 5"/>
          <p:cNvSpPr txBox="1">
            <a:spLocks/>
          </p:cNvSpPr>
          <p:nvPr/>
        </p:nvSpPr>
        <p:spPr>
          <a:xfrm>
            <a:off x="2019444" y="2120900"/>
            <a:ext cx="3568557" cy="2476500"/>
          </a:xfrm>
          <a:prstGeom prst="rect">
            <a:avLst/>
          </a:prstGeom>
        </p:spPr>
        <p:txBody>
          <a:bodyPr vert="horz" wrap="square" lIns="0" tIns="0" rIns="0" bIns="0" rtlCol="0">
            <a:noAutofit/>
          </a:bodyPr>
          <a:lstStyle/>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rPr>
              <a:t>For a question include:</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Your name</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Contact Information</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Country</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Your Question</a:t>
            </a: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Char char="•"/>
              <a:tabLst/>
              <a:defRPr/>
            </a:pPr>
            <a:endParaRPr kumimoji="0" lang="en-US" sz="2000" b="1"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p:txBody>
      </p:sp>
      <p:sp>
        <p:nvSpPr>
          <p:cNvPr id="9" name="Content Placeholder 5"/>
          <p:cNvSpPr txBox="1">
            <a:spLocks/>
          </p:cNvSpPr>
          <p:nvPr/>
        </p:nvSpPr>
        <p:spPr>
          <a:xfrm>
            <a:off x="5683321" y="2120901"/>
            <a:ext cx="4573542" cy="3035299"/>
          </a:xfrm>
          <a:prstGeom prst="rect">
            <a:avLst/>
          </a:prstGeom>
        </p:spPr>
        <p:txBody>
          <a:bodyPr vert="horz" wrap="square" lIns="0" tIns="0" rIns="0" bIns="0" rtlCol="0">
            <a:noAutofit/>
          </a:bodyPr>
          <a:lstStyle/>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rPr>
              <a:t>For an</a:t>
            </a:r>
            <a:r>
              <a:rPr kumimoji="0" lang="en-US" sz="2000" b="0" i="0" u="none" strike="noStrike" kern="1200" cap="none" spc="0" normalizeH="0" noProof="0" dirty="0">
                <a:ln>
                  <a:noFill/>
                </a:ln>
                <a:solidFill>
                  <a:schemeClr val="bg2">
                    <a:lumMod val="10000"/>
                  </a:schemeClr>
                </a:solidFill>
                <a:effectLst/>
                <a:uLnTx/>
                <a:uFillTx/>
                <a:latin typeface="Arial"/>
                <a:ea typeface="+mn-ea"/>
                <a:cs typeface="Arial"/>
              </a:rPr>
              <a:t> issue</a:t>
            </a:r>
            <a:r>
              <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rPr>
              <a:t>, include:</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Your name</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Contact Information</a:t>
            </a:r>
          </a:p>
          <a:p>
            <a:pPr marL="484632" marR="0" lvl="1" indent="-164592" algn="l" defTabSz="410291" rtl="0" eaLnBrk="1" fontAlgn="auto" latinLnBrk="0" hangingPunct="1">
              <a:lnSpc>
                <a:spcPct val="110000"/>
              </a:lnSpc>
              <a:spcBef>
                <a:spcPts val="1300"/>
              </a:spcBef>
              <a:spcAft>
                <a:spcPts val="0"/>
              </a:spcAft>
              <a:buClr>
                <a:schemeClr val="accent1"/>
              </a:buClr>
              <a:buSzPct val="80000"/>
              <a:buFont typeface="Arial"/>
              <a:buChar char="–"/>
              <a:tabLst/>
              <a:defRPr/>
            </a:pPr>
            <a:r>
              <a:rPr kumimoji="0" lang="en-US" sz="1800" b="0" i="0" u="none" strike="noStrike" kern="1200" cap="none" spc="0" normalizeH="0" baseline="0" noProof="0" dirty="0">
                <a:ln>
                  <a:noFill/>
                </a:ln>
                <a:solidFill>
                  <a:schemeClr val="bg2">
                    <a:lumMod val="10000"/>
                  </a:schemeClr>
                </a:solidFill>
                <a:effectLst/>
                <a:uLnTx/>
                <a:uFillTx/>
                <a:latin typeface="Arial"/>
                <a:ea typeface="+mn-ea"/>
                <a:cs typeface="Arial"/>
              </a:rPr>
              <a:t>Country</a:t>
            </a:r>
          </a:p>
          <a:p>
            <a:pPr marL="484632" lvl="1" indent="-164592" defTabSz="410291" fontAlgn="auto">
              <a:lnSpc>
                <a:spcPct val="110000"/>
              </a:lnSpc>
              <a:spcBef>
                <a:spcPts val="1300"/>
              </a:spcBef>
              <a:spcAft>
                <a:spcPts val="0"/>
              </a:spcAft>
              <a:buClr>
                <a:schemeClr val="accent1"/>
              </a:buClr>
              <a:buSzPct val="80000"/>
              <a:buFont typeface="Arial"/>
              <a:buChar char="–"/>
              <a:defRPr/>
            </a:pPr>
            <a:r>
              <a:rPr lang="en-US" dirty="0">
                <a:solidFill>
                  <a:schemeClr val="bg2">
                    <a:lumMod val="10000"/>
                  </a:schemeClr>
                </a:solidFill>
                <a:latin typeface="Arial"/>
                <a:cs typeface="Arial"/>
              </a:rPr>
              <a:t>Detailed description of steps taken</a:t>
            </a:r>
          </a:p>
          <a:p>
            <a:pPr marL="484632" lvl="1" indent="-164592" defTabSz="410291" fontAlgn="auto">
              <a:lnSpc>
                <a:spcPct val="110000"/>
              </a:lnSpc>
              <a:spcBef>
                <a:spcPts val="1300"/>
              </a:spcBef>
              <a:spcAft>
                <a:spcPts val="0"/>
              </a:spcAft>
              <a:buClr>
                <a:schemeClr val="accent1"/>
              </a:buClr>
              <a:buSzPct val="80000"/>
              <a:buFont typeface="Arial"/>
              <a:buChar char="–"/>
              <a:defRPr/>
            </a:pPr>
            <a:r>
              <a:rPr lang="en-US" dirty="0">
                <a:solidFill>
                  <a:schemeClr val="bg2">
                    <a:lumMod val="10000"/>
                  </a:schemeClr>
                </a:solidFill>
                <a:latin typeface="Arial"/>
                <a:cs typeface="Arial"/>
              </a:rPr>
              <a:t>Screenshot(s) of the error, if possible</a:t>
            </a: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Char char="•"/>
              <a:tabLst/>
              <a:defRPr/>
            </a:pPr>
            <a:endParaRPr kumimoji="0" lang="en-US" sz="2000" b="1"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p:txBody>
      </p:sp>
      <p:cxnSp>
        <p:nvCxnSpPr>
          <p:cNvPr id="11" name="Straight Connector 10"/>
          <p:cNvCxnSpPr/>
          <p:nvPr/>
        </p:nvCxnSpPr>
        <p:spPr>
          <a:xfrm flipV="1">
            <a:off x="5372100" y="2120900"/>
            <a:ext cx="0" cy="2743198"/>
          </a:xfrm>
          <a:prstGeom prst="line">
            <a:avLst/>
          </a:prstGeom>
          <a:ln w="22225" cmpd="sng">
            <a:solidFill>
              <a:srgbClr val="9DA7AC"/>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5"/>
          <p:cNvSpPr txBox="1">
            <a:spLocks/>
          </p:cNvSpPr>
          <p:nvPr/>
        </p:nvSpPr>
        <p:spPr>
          <a:xfrm>
            <a:off x="1736048" y="5374668"/>
            <a:ext cx="8194611" cy="723901"/>
          </a:xfrm>
          <a:prstGeom prst="rect">
            <a:avLst/>
          </a:prstGeom>
        </p:spPr>
        <p:txBody>
          <a:bodyPr vert="horz" wrap="square" lIns="0" tIns="0" rIns="0" bIns="0" rtlCol="0">
            <a:noAutofit/>
          </a:bodyPr>
          <a:lstStyle/>
          <a:p>
            <a:r>
              <a:rPr lang="en-US" sz="2000" dirty="0"/>
              <a:t>More information and training related to DocuSign functionality can be found on their web site at </a:t>
            </a:r>
            <a:r>
              <a:rPr lang="en-US" sz="2000" u="sng" dirty="0">
                <a:hlinkClick r:id="rId4"/>
              </a:rPr>
              <a:t>https://www.docusign.com/support/classic</a:t>
            </a:r>
            <a:endParaRPr lang="en-US" sz="2000" dirty="0"/>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Char char="•"/>
              <a:tabLst/>
              <a:defRPr/>
            </a:pPr>
            <a:endParaRPr kumimoji="0" lang="en-US" sz="2000" b="1"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a:p>
            <a:pPr marL="137160" marR="0" lvl="0" indent="-137160" algn="l" defTabSz="410291" rtl="0" eaLnBrk="1" fontAlgn="auto" latinLnBrk="0" hangingPunct="1">
              <a:lnSpc>
                <a:spcPct val="110000"/>
              </a:lnSpc>
              <a:spcBef>
                <a:spcPts val="1300"/>
              </a:spcBef>
              <a:spcAft>
                <a:spcPts val="0"/>
              </a:spcAft>
              <a:buClr>
                <a:schemeClr val="accent1"/>
              </a:buClr>
              <a:buSzPct val="80000"/>
              <a:buFont typeface="Arial"/>
              <a:buNone/>
              <a:tabLst/>
              <a:defRPr/>
            </a:pPr>
            <a:endParaRPr kumimoji="0" lang="en-US" sz="2000" b="0" i="0" u="none" strike="noStrike" kern="1200" cap="none" spc="0" normalizeH="0" baseline="0" noProof="0" dirty="0">
              <a:ln>
                <a:noFill/>
              </a:ln>
              <a:solidFill>
                <a:schemeClr val="bg2">
                  <a:lumMod val="10000"/>
                </a:schemeClr>
              </a:solidFill>
              <a:effectLst/>
              <a:uLnTx/>
              <a:uFillTx/>
              <a:latin typeface="Arial"/>
              <a:ea typeface="+mn-ea"/>
              <a:cs typeface="Arial"/>
            </a:endParaRPr>
          </a:p>
        </p:txBody>
      </p:sp>
    </p:spTree>
    <p:extLst>
      <p:ext uri="{BB962C8B-B14F-4D97-AF65-F5344CB8AC3E}">
        <p14:creationId xmlns:p14="http://schemas.microsoft.com/office/powerpoint/2010/main" val="420723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9.6"/>
</p:tagLst>
</file>

<file path=ppt/tags/tag2.xml><?xml version="1.0" encoding="utf-8"?>
<p:tagLst xmlns:a="http://schemas.openxmlformats.org/drawingml/2006/main" xmlns:r="http://schemas.openxmlformats.org/officeDocument/2006/relationships" xmlns:p="http://schemas.openxmlformats.org/presentationml/2006/main">
  <p:tag name="TIMING" val="|7.6|4.9"/>
</p:tagLst>
</file>

<file path=ppt/tags/tag3.xml><?xml version="1.0" encoding="utf-8"?>
<p:tagLst xmlns:a="http://schemas.openxmlformats.org/drawingml/2006/main" xmlns:r="http://schemas.openxmlformats.org/officeDocument/2006/relationships" xmlns:p="http://schemas.openxmlformats.org/presentationml/2006/main">
  <p:tag name="TIMING" val="|24.1|12.9|7.9|6.5|11.1"/>
</p:tagLst>
</file>

<file path=ppt/tags/tag4.xml><?xml version="1.0" encoding="utf-8"?>
<p:tagLst xmlns:a="http://schemas.openxmlformats.org/drawingml/2006/main" xmlns:r="http://schemas.openxmlformats.org/officeDocument/2006/relationships" xmlns:p="http://schemas.openxmlformats.org/presentationml/2006/main">
  <p:tag name="TIMING" val="|1.6|3.2|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QVIA_V2.1.0">
  <a:themeElements>
    <a:clrScheme name="IQVIA Master Brand">
      <a:dk1>
        <a:srgbClr val="2B3A42"/>
      </a:dk1>
      <a:lt1>
        <a:srgbClr val="FFFFFF"/>
      </a:lt1>
      <a:dk2>
        <a:srgbClr val="606B71"/>
      </a:dk2>
      <a:lt2>
        <a:srgbClr val="F3F3F3"/>
      </a:lt2>
      <a:accent1>
        <a:srgbClr val="00A3E0"/>
      </a:accent1>
      <a:accent2>
        <a:srgbClr val="005587"/>
      </a:accent2>
      <a:accent3>
        <a:srgbClr val="43B02A"/>
      </a:accent3>
      <a:accent4>
        <a:srgbClr val="027123"/>
      </a:accent4>
      <a:accent5>
        <a:srgbClr val="00BFB3"/>
      </a:accent5>
      <a:accent6>
        <a:srgbClr val="F0B323"/>
      </a:accent6>
      <a:hlink>
        <a:srgbClr val="00A3E0"/>
      </a:hlink>
      <a:folHlink>
        <a:srgbClr val="0055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t" anchorCtr="0"/>
      <a:lstStyle>
        <a:defPPr algn="l">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dirty="0" err="1" smtClean="0">
            <a:solidFill>
              <a:schemeClr val="tx2"/>
            </a:solidFill>
          </a:defRPr>
        </a:defPPr>
      </a:lstStyle>
    </a:txDef>
  </a:objectDefaults>
  <a:extraClrSchemeLst/>
  <a:extLst>
    <a:ext uri="{05A4C25C-085E-4340-85A3-A5531E510DB2}">
      <thm15:themeFamily xmlns:thm15="http://schemas.microsoft.com/office/thememl/2012/main" name="Presentation2" id="{CA34165D-B76D-4692-A4A6-9C7CE061C8B1}" vid="{45C027A9-9463-4ECA-A348-7D9965E3C458}"/>
    </a:ext>
  </a:extLst>
</a:theme>
</file>

<file path=ppt/theme/theme3.xml><?xml version="1.0" encoding="utf-8"?>
<a:theme xmlns:a="http://schemas.openxmlformats.org/drawingml/2006/main" name="Office Theme">
  <a:themeElements>
    <a:clrScheme name="IQVIA">
      <a:dk1>
        <a:srgbClr val="2B3A42"/>
      </a:dk1>
      <a:lt1>
        <a:sysClr val="window" lastClr="FFFFFF"/>
      </a:lt1>
      <a:dk2>
        <a:srgbClr val="005587"/>
      </a:dk2>
      <a:lt2>
        <a:srgbClr val="00A3E0"/>
      </a:lt2>
      <a:accent1>
        <a:srgbClr val="FE8A12"/>
      </a:accent1>
      <a:accent2>
        <a:srgbClr val="43B02A"/>
      </a:accent2>
      <a:accent3>
        <a:srgbClr val="027223"/>
      </a:accent3>
      <a:accent4>
        <a:srgbClr val="00C7B1"/>
      </a:accent4>
      <a:accent5>
        <a:srgbClr val="FFD100"/>
      </a:accent5>
      <a:accent6>
        <a:srgbClr val="3F5765"/>
      </a:accent6>
      <a:hlink>
        <a:srgbClr val="2B3A42"/>
      </a:hlink>
      <a:folHlink>
        <a:srgbClr val="0055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IQVIA">
      <a:dk1>
        <a:srgbClr val="2B3A42"/>
      </a:dk1>
      <a:lt1>
        <a:sysClr val="window" lastClr="FFFFFF"/>
      </a:lt1>
      <a:dk2>
        <a:srgbClr val="005587"/>
      </a:dk2>
      <a:lt2>
        <a:srgbClr val="00A3E0"/>
      </a:lt2>
      <a:accent1>
        <a:srgbClr val="FE8A12"/>
      </a:accent1>
      <a:accent2>
        <a:srgbClr val="43B02A"/>
      </a:accent2>
      <a:accent3>
        <a:srgbClr val="027223"/>
      </a:accent3>
      <a:accent4>
        <a:srgbClr val="00C7B1"/>
      </a:accent4>
      <a:accent5>
        <a:srgbClr val="FFD100"/>
      </a:accent5>
      <a:accent6>
        <a:srgbClr val="3F5765"/>
      </a:accent6>
      <a:hlink>
        <a:srgbClr val="2B3A42"/>
      </a:hlink>
      <a:folHlink>
        <a:srgbClr val="0055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7644F05CC8CCF409CDE8BA0B341FD4E" ma:contentTypeVersion="1" ma:contentTypeDescription="Create a new document." ma:contentTypeScope="" ma:versionID="91cfcb6ff4891b184592297859a82558">
  <xsd:schema xmlns:xsd="http://www.w3.org/2001/XMLSchema" xmlns:xs="http://www.w3.org/2001/XMLSchema" xmlns:p="http://schemas.microsoft.com/office/2006/metadata/properties" xmlns:ns2="http://schemas.microsoft.com/sharepoint/v4" targetNamespace="http://schemas.microsoft.com/office/2006/metadata/properties" ma:root="true" ma:fieldsID="23c11eee0d542004c4a7d729835418c6"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7986B1-8C81-4CA7-99D3-B191F661AFB4}">
  <ds:schemaRefs>
    <ds:schemaRef ds:uri="6eb719c2-9089-4127-b792-016753eda64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de12a4d0-4315-41c8-86b9-61a5018b40c2"/>
    <ds:schemaRef ds:uri="http://www.w3.org/XML/1998/namespace"/>
    <ds:schemaRef ds:uri="http://schemas.microsoft.com/sharepoint/v4"/>
  </ds:schemaRefs>
</ds:datastoreItem>
</file>

<file path=customXml/itemProps2.xml><?xml version="1.0" encoding="utf-8"?>
<ds:datastoreItem xmlns:ds="http://schemas.openxmlformats.org/officeDocument/2006/customXml" ds:itemID="{D33A0D8C-9071-4232-AECE-27BDE0DFF8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3903C9-A95D-40AF-A10A-09C48D38FA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420</TotalTime>
  <Words>2076</Words>
  <Application>Microsoft Office PowerPoint</Application>
  <PresentationFormat>Widescreen</PresentationFormat>
  <Paragraphs>187</Paragraphs>
  <Slides>12</Slides>
  <Notes>12</Notes>
  <HiddenSlides>0</HiddenSlides>
  <MMClips>7</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Arial Narrow</vt:lpstr>
      <vt:lpstr>Calibri</vt:lpstr>
      <vt:lpstr>Calibri Light</vt:lpstr>
      <vt:lpstr>Georgia</vt:lpstr>
      <vt:lpstr>System Font Regular</vt:lpstr>
      <vt:lpstr>Wingdings</vt:lpstr>
      <vt:lpstr>Office Theme</vt:lpstr>
      <vt:lpstr>IQVIA_V2.1.0</vt:lpstr>
      <vt:lpstr>Signing Third Party Agreements with DocuSign</vt:lpstr>
      <vt:lpstr>Third Party Access Requests</vt:lpstr>
      <vt:lpstr>DocuSign</vt:lpstr>
      <vt:lpstr>How to Sign Third Party Limited License Agreements with DocuSign</vt:lpstr>
      <vt:lpstr>DocuSign Interface</vt:lpstr>
      <vt:lpstr>Signing Electronically</vt:lpstr>
      <vt:lpstr>“OTHER ACTIONS” Menu</vt:lpstr>
      <vt:lpstr>Transferring Signature Authority</vt:lpstr>
      <vt:lpstr>Signing with Pen-and-Paper</vt:lpstr>
      <vt:lpstr>DocuSign Email Notifications</vt:lpstr>
      <vt:lpstr>What Happens Next?</vt:lpstr>
      <vt:lpstr>Third Party Access Program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Signing Third Party Agreements with DocuSign</dc:title>
  <dc:creator>McQuarrie, Jennifer</dc:creator>
  <cp:lastModifiedBy>Ravindra Sabadra, Prasham EX1</cp:lastModifiedBy>
  <cp:revision>1</cp:revision>
  <cp:lastPrinted>2021-01-28T14:05:27Z</cp:lastPrinted>
  <dcterms:created xsi:type="dcterms:W3CDTF">2021-01-27T18:01:57Z</dcterms:created>
  <dcterms:modified xsi:type="dcterms:W3CDTF">2023-05-25T10:14:10Z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0x01010057644F05CC8CCF409CDE8BA0B341FD4E</vt:lpwstr>
  </property>
</Properties>
</file>